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639"/>
    <a:srgbClr val="090B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ltán Arany" userId="5e4283c77d598900" providerId="LiveId" clId="{43FDC8D2-27AC-404E-A4F4-ABD58DC8C78E}"/>
    <pc:docChg chg="custSel addSld modSld sldOrd">
      <pc:chgData name="Zoltán Arany" userId="5e4283c77d598900" providerId="LiveId" clId="{43FDC8D2-27AC-404E-A4F4-ABD58DC8C78E}" dt="2025-11-11T20:05:04.568" v="670"/>
      <pc:docMkLst>
        <pc:docMk/>
      </pc:docMkLst>
      <pc:sldChg chg="addSp delSp modSp add mod ord setBg delAnim modAnim">
        <pc:chgData name="Zoltán Arany" userId="5e4283c77d598900" providerId="LiveId" clId="{43FDC8D2-27AC-404E-A4F4-ABD58DC8C78E}" dt="2025-11-11T20:05:04.568" v="670"/>
        <pc:sldMkLst>
          <pc:docMk/>
          <pc:sldMk cId="194447762" sldId="268"/>
        </pc:sldMkLst>
      </pc:sldChg>
    </pc:docChg>
  </pc:docChgLst>
</pc:chgInfo>
</file>

<file path=ppt/media/audio1.wav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AF1B22-A713-2CA5-399B-F0E7A9348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FE8C508-D1DD-0183-8A03-BB484A7F6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530329-30B3-36A6-CFA8-F4F457775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97FCFC-736C-03A6-4690-000417F77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53FDE3D-59C2-9A26-A995-608B19567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3346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6C9BC1-6298-C590-C494-12666182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D562A4C-A102-5290-8F78-876569701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B45AC93-470F-7058-DDF1-ACC3F70EE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8CDC949-1868-AFF7-B8F2-6053B4310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D5862E-758B-C1C5-6D01-FD1ED66F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9809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4DBC7BA3-6A1D-08BC-56AC-9EB0F22C4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C00AEF9-D705-9C0C-749D-0C55DCD0C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5F0F96-43BD-2AEB-05C6-30D2EB772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770B670-1948-1828-B097-668BD0440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62C1312-421E-3CD6-CBE4-17F1E67B4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0129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9DA554-921C-E99A-AAD6-150D21182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2A73C-D61B-B053-7EC7-E5DDC117F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0914602-9254-DF18-9851-C20667285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32157D-0079-0837-50D3-9758C45FC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A86DA45-8535-97F1-A3C8-6DCEC2131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8804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C2675B-C38A-BF10-4A63-DE060281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DB034D1-051F-3F4A-C279-4D42BB567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A62F597-02ED-DCB5-536D-CAA523A64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824CFA6-0745-98AD-9F3D-3D8FF11DE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B2CFFD1-CF9D-2171-64F8-BC1CC39A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9618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FD1660-80E5-CE62-ACCF-5D19ABF9C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F6CA9AC-E5A6-DDFE-C16A-17864C847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C70969E-D5B9-23EE-7AEE-5E57083AE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3A9E173-11A0-A8CB-3A76-89F9D673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76A5E69-D186-0DA6-3268-A867C2C43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DF3D80F-1FC2-16AC-7980-EB5C488B7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056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2A87E3-28B1-CD6F-5408-5EB3B8A38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7E8A6BA-D440-DC7F-F0E7-78F6FE229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0917D78-FFC2-B944-AF57-76B3A8533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1D3B805-178C-8FDA-2093-4DDF940941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CFEC374-B0C6-615E-2E5A-BBF522C66B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B77F8FC-C043-CA37-3604-716747254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108F536-B8A5-746C-1139-CE1CC2476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806A486-CEF5-6066-220A-A4B2BC7C9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9589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0298C4-91DD-9722-7559-088848C8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07F2327-3522-F304-42C8-10A4E940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68FDBC-98C6-384A-6389-F00F5E510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D736425-6798-EED4-7721-9318D1E42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28487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1C2A94F-8D15-C6CC-489F-5048E1F1F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6266C85-6CD3-C474-16A7-6478CD19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D67D9E3-52D9-9331-E383-643230E94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85961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777BD2-94F6-EF7C-E5C8-7B360FACC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56C3233-1B21-C455-44C0-7D46BA1AA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B948885-868E-6EEF-A60B-A4DB8BA33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B2AFBB7-587E-66FE-1123-C2C0CC31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8AAEA21-FFD1-5A7E-1A7F-84A52175B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9146CC7-0067-1ECB-475C-B669C01F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2421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95CF65-78D9-BCF4-4279-2EF51270D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F0C9FD4-5ED4-56A9-2D1E-739B8DB852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E09262D-6FD9-DECA-D975-F5E56D363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10845D1-1A57-4A0B-3EAF-4122821DC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2295A-7503-A3A5-707C-0C1841A48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4E28C16-139E-4AB7-CB8E-F301D5496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912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22BF6EE-4C47-374D-8FA0-DAC7767CA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6E9624B-CA30-7B51-6A99-8733FBDCE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3DFD7D2-1AF2-C91F-3844-4DA88D912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9651DF-9137-434D-BCF7-A3BFE296AC6A}" type="datetimeFigureOut">
              <a:rPr lang="hu-HU" smtClean="0"/>
              <a:t>2025. 11. 11.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42E707C-EF73-FFB0-4C93-4E7111DDB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0BBCBDE-3420-280C-2EC2-1B193120E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B079F1-738F-4D42-9CA7-0B7109E9189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7540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7" Type="http://schemas.microsoft.com/office/2007/relationships/hdphoto" Target="../media/hdphoto1.wdp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0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0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17/06/relationships/model3d" Target="../media/model3d2.glb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Térhatású modell 9" descr="Solar System">
                <a:extLst>
                  <a:ext uri="{FF2B5EF4-FFF2-40B4-BE49-F238E27FC236}">
                    <a16:creationId xmlns:a16="http://schemas.microsoft.com/office/drawing/2014/main" id="{55382610-4931-FB32-39DB-C5A0A67B75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0603288"/>
                  </p:ext>
                </p:extLst>
              </p:nvPr>
            </p:nvGraphicFramePr>
            <p:xfrm>
              <a:off x="-411292" y="-882247"/>
              <a:ext cx="13212888" cy="86224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212888" cy="8622494"/>
                    </a:xfrm>
                    <a:prstGeom prst="rect">
                      <a:avLst/>
                    </a:prstGeom>
                  </am3d:spPr>
                  <am3d:camera>
                    <am3d:pos x="0" y="0" z="6691403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" d="1000000"/>
                    <am3d:preTrans dx="-200638" dy="-51960" dz="-12378"/>
                    <am3d:scale>
                      <am3d:sx n="1000000" d="1000000"/>
                      <am3d:sy n="1000000" d="1000000"/>
                      <am3d:sz n="1000000" d="1000000"/>
                    </am3d:scale>
                    <am3d:rot ax="9238148" ay="-161785" az="-1072102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05016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Térhatású modell 9" descr="Solar System">
                <a:extLst>
                  <a:ext uri="{FF2B5EF4-FFF2-40B4-BE49-F238E27FC236}">
                    <a16:creationId xmlns:a16="http://schemas.microsoft.com/office/drawing/2014/main" id="{55382610-4931-FB32-39DB-C5A0A67B75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11292" y="-882247"/>
                <a:ext cx="13212888" cy="8622494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ím 1">
            <a:extLst>
              <a:ext uri="{FF2B5EF4-FFF2-40B4-BE49-F238E27FC236}">
                <a16:creationId xmlns:a16="http://schemas.microsoft.com/office/drawing/2014/main" id="{86131876-D152-88C8-6EED-330D1711B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Autofit/>
          </a:bodyPr>
          <a:lstStyle/>
          <a:p>
            <a:r>
              <a:rPr lang="hu-HU" sz="8800" dirty="0" err="1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Space</a:t>
            </a:r>
            <a:r>
              <a:rPr lang="hu-HU" sz="8800" dirty="0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 </a:t>
            </a:r>
            <a:r>
              <a:rPr lang="hu-HU" sz="8800" dirty="0" err="1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Duck</a:t>
            </a:r>
            <a:endParaRPr lang="hu-HU" sz="8800" dirty="0">
              <a:ln w="31750">
                <a:solidFill>
                  <a:schemeClr val="accent1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4A184C0-F2E2-0B4A-2F63-18D805DCC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15063"/>
            <a:ext cx="9144000" cy="1655762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hu-HU" sz="4000" dirty="0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By 404 </a:t>
            </a:r>
            <a:r>
              <a:rPr lang="hu-HU" sz="4000" dirty="0" err="1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not</a:t>
            </a:r>
            <a:r>
              <a:rPr lang="hu-HU" sz="4000" dirty="0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 </a:t>
            </a:r>
            <a:r>
              <a:rPr lang="hu-HU" sz="4000" dirty="0" err="1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found</a:t>
            </a:r>
            <a:endParaRPr lang="hu-HU" sz="4000" dirty="0">
              <a:ln w="31750">
                <a:solidFill>
                  <a:schemeClr val="accent1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800C6C7B-888E-2440-AAAB-8DDE9DE001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2752870"/>
                  </p:ext>
                </p:extLst>
              </p:nvPr>
            </p:nvGraphicFramePr>
            <p:xfrm rot="742059">
              <a:off x="6789032" y="5868393"/>
              <a:ext cx="567694" cy="775848"/>
            </p:xfrm>
            <a:graphic>
              <a:graphicData uri="http://schemas.microsoft.com/office/drawing/2017/model3d">
                <am3d:model3d r:embed="rId4">
                  <am3d:spPr>
                    <a:xfrm rot="742059">
                      <a:off x="0" y="0"/>
                      <a:ext cx="567694" cy="77584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606" ay="3264085" az="202676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407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800C6C7B-888E-2440-AAAB-8DDE9DE001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742059">
                <a:off x="6789032" y="5868393"/>
                <a:ext cx="567694" cy="775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74E5CBBE-9B58-CD10-54EC-FD0BADDCAA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5295741"/>
                  </p:ext>
                </p:extLst>
              </p:nvPr>
            </p:nvGraphicFramePr>
            <p:xfrm>
              <a:off x="10820711" y="2316163"/>
              <a:ext cx="433228" cy="56508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33228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8486140" ay="3589917" az="8725307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74E5CBBE-9B58-CD10-54EC-FD0BADDCAA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820711" y="2316163"/>
                <a:ext cx="433228" cy="5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Térhatású modell 10" descr="Rubber Duck">
                <a:extLst>
                  <a:ext uri="{FF2B5EF4-FFF2-40B4-BE49-F238E27FC236}">
                    <a16:creationId xmlns:a16="http://schemas.microsoft.com/office/drawing/2014/main" id="{13BF81DD-A375-7488-717F-02A2255F79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24559471"/>
                  </p:ext>
                </p:extLst>
              </p:nvPr>
            </p:nvGraphicFramePr>
            <p:xfrm>
              <a:off x="1795831" y="1281092"/>
              <a:ext cx="644115" cy="66306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44115" cy="66306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0269741" ay="2688976" az="1042474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282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Térhatású modell 10" descr="Rubber Duck">
                <a:extLst>
                  <a:ext uri="{FF2B5EF4-FFF2-40B4-BE49-F238E27FC236}">
                    <a16:creationId xmlns:a16="http://schemas.microsoft.com/office/drawing/2014/main" id="{13BF81DD-A375-7488-717F-02A2255F79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5831" y="1281092"/>
                <a:ext cx="644115" cy="663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Térhatású modell 11" descr="Rubber Duck">
                <a:extLst>
                  <a:ext uri="{FF2B5EF4-FFF2-40B4-BE49-F238E27FC236}">
                    <a16:creationId xmlns:a16="http://schemas.microsoft.com/office/drawing/2014/main" id="{837ED3FE-A8A3-36C8-A066-87698C8F69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7540940"/>
                  </p:ext>
                </p:extLst>
              </p:nvPr>
            </p:nvGraphicFramePr>
            <p:xfrm rot="391493">
              <a:off x="173151" y="4166860"/>
              <a:ext cx="452064" cy="546244"/>
            </p:xfrm>
            <a:graphic>
              <a:graphicData uri="http://schemas.microsoft.com/office/drawing/2017/model3d">
                <am3d:model3d r:embed="rId4">
                  <am3d:spPr>
                    <a:xfrm rot="39149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197191" ay="3337635" az="9446611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Térhatású modell 11" descr="Rubber Duck">
                <a:extLst>
                  <a:ext uri="{FF2B5EF4-FFF2-40B4-BE49-F238E27FC236}">
                    <a16:creationId xmlns:a16="http://schemas.microsoft.com/office/drawing/2014/main" id="{837ED3FE-A8A3-36C8-A066-87698C8F69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391493">
                <a:off x="173151" y="4166860"/>
                <a:ext cx="452064" cy="5462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1850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Char"/>
      </p:transition>
    </mc:Choice>
    <mc:Fallback xmlns="">
      <p:transition spd="slow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4870E5E1-69E2-B56C-EB7A-94FA5CCED0B3}"/>
              </a:ext>
            </a:extLst>
          </p:cNvPr>
          <p:cNvSpPr txBox="1"/>
          <p:nvPr/>
        </p:nvSpPr>
        <p:spPr>
          <a:xfrm>
            <a:off x="941614" y="1497702"/>
            <a:ext cx="10308771" cy="3862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játék fejlesztéséhez C# és </a:t>
            </a:r>
            <a:r>
              <a:rPr lang="hu-HU" sz="3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technológiát kívánunk használni. Ezek a technológiák egyrészt alkalmasak a kitűzött cél megvalósítására, másrészt széles körben elterjedtek a játékfejlesztésben, így tanulásuk hasznos számunkra. Emellett a </a:t>
            </a:r>
            <a:r>
              <a:rPr lang="hu-HU" sz="3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biztosítja a 3D grafikai lehetőségeket és a szükséges eszközöket a stabil játékélményhez.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4696C6AC-3FB9-B962-2C1E-78687BFE84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4506266"/>
                  </p:ext>
                </p:extLst>
              </p:nvPr>
            </p:nvGraphicFramePr>
            <p:xfrm rot="391493">
              <a:off x="942925" y="832788"/>
              <a:ext cx="433228" cy="527408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33228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0457167" ay="4322987" az="104737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4696C6AC-3FB9-B962-2C1E-78687BFE84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942925" y="832788"/>
                <a:ext cx="433228" cy="527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E02BB689-0082-9018-8FBA-F365137E6D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7766908"/>
                  </p:ext>
                </p:extLst>
              </p:nvPr>
            </p:nvGraphicFramePr>
            <p:xfrm rot="391493">
              <a:off x="10708632" y="1129825"/>
              <a:ext cx="414392" cy="527408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14392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-954716" ay="4283917" az="-90719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E02BB689-0082-9018-8FBA-F365137E6D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391493">
                <a:off x="10708632" y="1129825"/>
                <a:ext cx="414392" cy="527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32897727-B5EB-1D65-4E63-A247E710DC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061109"/>
                  </p:ext>
                </p:extLst>
              </p:nvPr>
            </p:nvGraphicFramePr>
            <p:xfrm rot="1136520">
              <a:off x="9554036" y="5617684"/>
              <a:ext cx="395556" cy="527408"/>
            </p:xfrm>
            <a:graphic>
              <a:graphicData uri="http://schemas.microsoft.com/office/drawing/2017/model3d">
                <am3d:model3d r:embed="rId2">
                  <am3d:spPr>
                    <a:xfrm rot="1136520">
                      <a:off x="0" y="0"/>
                      <a:ext cx="395556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186978" ay="4650019" az="116094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32897727-B5EB-1D65-4E63-A247E710DC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136520">
                <a:off x="9554036" y="5617684"/>
                <a:ext cx="395556" cy="5274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2581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Char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DC552412-ADA7-3D79-C043-554C1AE3A307}"/>
              </a:ext>
            </a:extLst>
          </p:cNvPr>
          <p:cNvSpPr txBox="1"/>
          <p:nvPr/>
        </p:nvSpPr>
        <p:spPr>
          <a:xfrm>
            <a:off x="185056" y="79607"/>
            <a:ext cx="97971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csapat számára már most is látható néhány kihívás, amelyet a fejlesztés során kezelni kell: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3FFDBA40-59A2-C8DF-9E5C-5AC1646E1D66}"/>
              </a:ext>
            </a:extLst>
          </p:cNvPr>
          <p:cNvSpPr txBox="1"/>
          <p:nvPr/>
        </p:nvSpPr>
        <p:spPr>
          <a:xfrm>
            <a:off x="1387928" y="2375805"/>
            <a:ext cx="9416143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feladatok és az időbeosztás összehangolása,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csapattagok közötti munkaelosztás és kommunikáció megszervezése,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felmerülő viták gyors és hatékony lerendezése,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B78942A-6C2E-C302-95D5-283233C96165}"/>
              </a:ext>
            </a:extLst>
          </p:cNvPr>
          <p:cNvSpPr txBox="1"/>
          <p:nvPr/>
        </p:nvSpPr>
        <p:spPr>
          <a:xfrm>
            <a:off x="1387928" y="2375805"/>
            <a:ext cx="9416143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 új technológiák (C#, </a:t>
            </a:r>
            <a:r>
              <a:rPr lang="hu-HU" sz="35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elsajátítása,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felmerülő hibák felismerése, kijavítása és a rendszer alapos tesztelése,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valamint egy felhasználóbarát és stabil játékélmény kialakítása.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FD01101E-2F95-AD6F-5A63-98F03D58183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30421332"/>
                  </p:ext>
                </p:extLst>
              </p:nvPr>
            </p:nvGraphicFramePr>
            <p:xfrm rot="1096329">
              <a:off x="11135770" y="761970"/>
              <a:ext cx="395556" cy="565080"/>
            </p:xfrm>
            <a:graphic>
              <a:graphicData uri="http://schemas.microsoft.com/office/drawing/2017/model3d">
                <am3d:model3d r:embed="rId2">
                  <am3d:spPr>
                    <a:xfrm rot="1096329">
                      <a:off x="0" y="0"/>
                      <a:ext cx="395556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3269177" ay="3907742" az="310867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FD01101E-2F95-AD6F-5A63-98F03D5818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96329">
                <a:off x="11135770" y="761970"/>
                <a:ext cx="395556" cy="5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Térhatású modell 8" descr="Rubber Duck">
                <a:extLst>
                  <a:ext uri="{FF2B5EF4-FFF2-40B4-BE49-F238E27FC236}">
                    <a16:creationId xmlns:a16="http://schemas.microsoft.com/office/drawing/2014/main" id="{F2FF13A2-3F81-E22C-56D4-717FBC8F98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08731351"/>
                  </p:ext>
                </p:extLst>
              </p:nvPr>
            </p:nvGraphicFramePr>
            <p:xfrm rot="20816438">
              <a:off x="6418022" y="6024126"/>
              <a:ext cx="433228" cy="527408"/>
            </p:xfrm>
            <a:graphic>
              <a:graphicData uri="http://schemas.microsoft.com/office/drawing/2017/model3d">
                <am3d:model3d r:embed="rId2">
                  <am3d:spPr>
                    <a:xfrm rot="20816438">
                      <a:off x="0" y="0"/>
                      <a:ext cx="433228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0005337" ay="3898886" az="1007761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Térhatású modell 8" descr="Rubber Duck">
                <a:extLst>
                  <a:ext uri="{FF2B5EF4-FFF2-40B4-BE49-F238E27FC236}">
                    <a16:creationId xmlns:a16="http://schemas.microsoft.com/office/drawing/2014/main" id="{F2FF13A2-3F81-E22C-56D4-717FBC8F98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816438">
                <a:off x="6418022" y="6024126"/>
                <a:ext cx="433228" cy="5274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660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0">
        <p159:morph option="byChar"/>
      </p:transition>
    </mc:Choice>
    <mc:Fallback xmlns="">
      <p:transition spd="slow" advTm="2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4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4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400"/>
                            </p:stCondLst>
                            <p:childTnLst>
                              <p:par>
                                <p:cTn id="33" presetID="2" presetClass="exit" presetSubtype="8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400"/>
                            </p:stCondLst>
                            <p:childTnLst>
                              <p:par>
                                <p:cTn id="42" presetID="2" presetClass="exit" presetSubtype="8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400"/>
                            </p:stCondLst>
                            <p:childTnLst>
                              <p:par>
                                <p:cTn id="51" presetID="2" presetClass="exit" presetSubtype="8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5" grpId="1" uiExpand="1" build="p"/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96FF3C7D-8B4D-E333-7687-B99CE2576489}"/>
              </a:ext>
            </a:extLst>
          </p:cNvPr>
          <p:cNvSpPr txBox="1"/>
          <p:nvPr/>
        </p:nvSpPr>
        <p:spPr>
          <a:xfrm>
            <a:off x="1230086" y="1526941"/>
            <a:ext cx="9731828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hu-HU" sz="11500" dirty="0">
                <a:ln w="31750">
                  <a:solidFill>
                    <a:schemeClr val="accent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imes New Roman" panose="02020603050405020304" pitchFamily="18" charset="0"/>
              </a:rPr>
              <a:t>Köszönjük a figyelmet!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9A8C7A88-036B-0D51-27FF-40B42606D7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9433650"/>
                  </p:ext>
                </p:extLst>
              </p:nvPr>
            </p:nvGraphicFramePr>
            <p:xfrm rot="20144549">
              <a:off x="1193378" y="1161220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20144549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9A8C7A88-036B-0D51-27FF-40B42606D7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144549">
                <a:off x="1193378" y="1161220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829F5851-76BB-51D0-F8C4-F1818F9CFD1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8034256"/>
                  </p:ext>
                </p:extLst>
              </p:nvPr>
            </p:nvGraphicFramePr>
            <p:xfrm rot="863233">
              <a:off x="10449075" y="2223907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86323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582851" ay="3518833" az="974887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829F5851-76BB-51D0-F8C4-F1818F9CFD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863233">
                <a:off x="10449075" y="2223907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FA1E5482-962F-0D55-4EC3-232B197B5E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86024400"/>
                  </p:ext>
                </p:extLst>
              </p:nvPr>
            </p:nvGraphicFramePr>
            <p:xfrm rot="19980873">
              <a:off x="5869969" y="5838357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1998087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FA1E5482-962F-0D55-4EC3-232B197B5E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9980873">
                <a:off x="5869969" y="5838357"/>
                <a:ext cx="452064" cy="546244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Kép 6" descr="A képen közlekedés, jármű, vonat, tömegközlekedés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BCC5BA96-C931-C5B2-EDDA-A1BE70FDD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89844" l="4297" r="89974">
                        <a14:foregroundMark x1="56901" y1="42676" x2="43359" y2="34766"/>
                        <a14:foregroundMark x1="43359" y1="34766" x2="27799" y2="45215"/>
                        <a14:foregroundMark x1="27799" y1="45215" x2="27799" y2="45215"/>
                        <a14:foregroundMark x1="18229" y1="73633" x2="7552" y2="75684"/>
                        <a14:foregroundMark x1="11133" y1="76172" x2="4297" y2="76465"/>
                        <a14:foregroundMark x1="61003" y1="41113" x2="62891" y2="40137"/>
                        <a14:foregroundMark x1="83333" y1="71094" x2="89453" y2="65430"/>
                        <a14:foregroundMark x1="89453" y1="65430" x2="89258" y2="54004"/>
                        <a14:foregroundMark x1="88281" y1="50488" x2="88281" y2="50488"/>
                        <a14:foregroundMark x1="87240" y1="48730" x2="81576" y2="34863"/>
                        <a14:foregroundMark x1="81576" y1="34863" x2="77214" y2="27734"/>
                        <a14:foregroundMark x1="60872" y1="73926" x2="60427" y2="73909"/>
                        <a14:foregroundMark x1="44622" y1="74254" x2="42513" y2="74316"/>
                        <a14:foregroundMark x1="80924" y1="34668" x2="81315" y2="34863"/>
                        <a14:backgroundMark x1="45052" y1="74316" x2="47786" y2="73926"/>
                        <a14:backgroundMark x1="44792" y1="74805" x2="50391" y2="75195"/>
                        <a14:backgroundMark x1="50391" y1="75195" x2="47852" y2="73535"/>
                        <a14:backgroundMark x1="50326" y1="73438" x2="55924" y2="73438"/>
                        <a14:backgroundMark x1="55924" y1="73438" x2="59766" y2="73633"/>
                        <a14:backgroundMark x1="60156" y1="74414" x2="60156" y2="74414"/>
                        <a14:backgroundMark x1="60352" y1="73730" x2="59635" y2="73730"/>
                        <a14:backgroundMark x1="60547" y1="74414" x2="60352" y2="74219"/>
                        <a14:backgroundMark x1="44792" y1="74805" x2="45117" y2="73145"/>
                        <a14:backgroundMark x1="44531" y1="74609" x2="45117" y2="73145"/>
                        <a14:backgroundMark x1="81516" y1="33561" x2="79557" y2="29590"/>
                        <a14:backgroundMark x1="83073" y1="36719" x2="81753" y2="3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61760" y="-3622040"/>
            <a:ext cx="6888480" cy="459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234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Cha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96296E-6 L 1.05313 1.07871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56" y="53935"/>
                                    </p:animMotion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pu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-679450" ty="57150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D749F4-BA0B-AD25-68C2-E7591B583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5E2354C1-69B7-E772-2419-5C7F18A3CC2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0144549">
              <a:off x="1193378" y="1161220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20144549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5E2354C1-69B7-E772-2419-5C7F18A3CC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144549">
                <a:off x="1193378" y="1161220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63D99134-C9EB-530A-652D-05D079D81E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3961241"/>
                  </p:ext>
                </p:extLst>
              </p:nvPr>
            </p:nvGraphicFramePr>
            <p:xfrm rot="863233">
              <a:off x="10231361" y="3345135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86323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582851" ay="3518833" az="9748875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63D99134-C9EB-530A-652D-05D079D81E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863233">
                <a:off x="10231361" y="3345135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9A61E74-345B-0A4C-AA34-AD8EE37850B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19980873">
              <a:off x="5869969" y="5838357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1998087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9A61E74-345B-0A4C-AA34-AD8EE37850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9980873">
                <a:off x="5869969" y="5838357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Térhatású modell 1" descr="Rubber Duck">
                <a:extLst>
                  <a:ext uri="{FF2B5EF4-FFF2-40B4-BE49-F238E27FC236}">
                    <a16:creationId xmlns:a16="http://schemas.microsoft.com/office/drawing/2014/main" id="{841025E6-755F-B204-3308-219CD6E835A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9564140"/>
                  </p:ext>
                </p:extLst>
              </p:nvPr>
            </p:nvGraphicFramePr>
            <p:xfrm rot="1241883">
              <a:off x="8853985" y="1512510"/>
              <a:ext cx="414392" cy="527408"/>
            </p:xfrm>
            <a:graphic>
              <a:graphicData uri="http://schemas.microsoft.com/office/drawing/2017/model3d">
                <am3d:model3d r:embed="rId3">
                  <am3d:spPr>
                    <a:xfrm rot="1241883">
                      <a:off x="0" y="0"/>
                      <a:ext cx="414392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13164" ay="4014736" az="10410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Térhatású modell 1" descr="Rubber Duck">
                <a:extLst>
                  <a:ext uri="{FF2B5EF4-FFF2-40B4-BE49-F238E27FC236}">
                    <a16:creationId xmlns:a16="http://schemas.microsoft.com/office/drawing/2014/main" id="{841025E6-755F-B204-3308-219CD6E835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241883">
                <a:off x="8853985" y="1512510"/>
                <a:ext cx="414392" cy="527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Térhatású modell 2" descr="Rubber Duck">
                <a:extLst>
                  <a:ext uri="{FF2B5EF4-FFF2-40B4-BE49-F238E27FC236}">
                    <a16:creationId xmlns:a16="http://schemas.microsoft.com/office/drawing/2014/main" id="{AA42C570-84A8-2CC8-711D-E6E7B6173F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344358"/>
                  </p:ext>
                </p:extLst>
              </p:nvPr>
            </p:nvGraphicFramePr>
            <p:xfrm rot="20827588">
              <a:off x="3185464" y="3251277"/>
              <a:ext cx="452064" cy="546244"/>
            </p:xfrm>
            <a:graphic>
              <a:graphicData uri="http://schemas.microsoft.com/office/drawing/2017/model3d">
                <am3d:model3d r:embed="rId3">
                  <am3d:spPr>
                    <a:xfrm rot="20827588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Térhatású modell 2" descr="Rubber Duck">
                <a:extLst>
                  <a:ext uri="{FF2B5EF4-FFF2-40B4-BE49-F238E27FC236}">
                    <a16:creationId xmlns:a16="http://schemas.microsoft.com/office/drawing/2014/main" id="{AA42C570-84A8-2CC8-711D-E6E7B6173F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827588">
                <a:off x="3185464" y="3251277"/>
                <a:ext cx="452064" cy="5462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47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9" presetClass="emph" presetSubtype="2" repeatCount="indefinite" fill="hold" nodeType="withEffect">
                                  <p:stCondLst>
                                    <p:cond delay="11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sum">
                                        <p:cTn id="2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2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9" presetClass="emph" presetSubtype="2" repeatCount="indefinite" fill="hold" nodeType="withEffect">
                                  <p:stCondLst>
                                    <p:cond delay="8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sum">
                                        <p:cTn id="3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3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B3B8E428-0321-9448-279D-C46A7FFD1C19}"/>
              </a:ext>
            </a:extLst>
          </p:cNvPr>
          <p:cNvSpPr txBox="1"/>
          <p:nvPr/>
        </p:nvSpPr>
        <p:spPr>
          <a:xfrm>
            <a:off x="1641021" y="2036311"/>
            <a:ext cx="8909958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csapatunk célja egy asztali játékalkalmazás létrehozása, amelynek nincs kifejezetten célzott felhasználói köre. A program célja, hogy kielégítse a felhasználók/játékosok igényeit, szórakoztató és egyedi élményt nyújtson.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56D85C59-D762-C3A5-D493-D9AF4A6AD6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9782341"/>
                  </p:ext>
                </p:extLst>
              </p:nvPr>
            </p:nvGraphicFramePr>
            <p:xfrm rot="391493">
              <a:off x="9171943" y="3146460"/>
              <a:ext cx="376720" cy="565080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76720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3689607" ay="3690165" az="349708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56D85C59-D762-C3A5-D493-D9AF4A6AD6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9171943" y="3146460"/>
                <a:ext cx="376720" cy="5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9" name="Térhatású modell 28" descr="Rubber Duck">
                <a:extLst>
                  <a:ext uri="{FF2B5EF4-FFF2-40B4-BE49-F238E27FC236}">
                    <a16:creationId xmlns:a16="http://schemas.microsoft.com/office/drawing/2014/main" id="{04FA920E-5BFE-4076-7120-10985FFA67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55077764"/>
                  </p:ext>
                </p:extLst>
              </p:nvPr>
            </p:nvGraphicFramePr>
            <p:xfrm rot="20317012">
              <a:off x="474023" y="520936"/>
              <a:ext cx="414392" cy="565080"/>
            </p:xfrm>
            <a:graphic>
              <a:graphicData uri="http://schemas.microsoft.com/office/drawing/2017/model3d">
                <am3d:model3d r:embed="rId2">
                  <am3d:spPr>
                    <a:xfrm rot="20317012">
                      <a:off x="0" y="0"/>
                      <a:ext cx="414392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7997847" ay="3672418" az="822451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9" name="Térhatású modell 28" descr="Rubber Duck">
                <a:extLst>
                  <a:ext uri="{FF2B5EF4-FFF2-40B4-BE49-F238E27FC236}">
                    <a16:creationId xmlns:a16="http://schemas.microsoft.com/office/drawing/2014/main" id="{04FA920E-5BFE-4076-7120-10985FFA67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317012">
                <a:off x="474023" y="520936"/>
                <a:ext cx="414392" cy="5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8" name="Térhatású modell 37" descr="Rubber Duck">
                <a:extLst>
                  <a:ext uri="{FF2B5EF4-FFF2-40B4-BE49-F238E27FC236}">
                    <a16:creationId xmlns:a16="http://schemas.microsoft.com/office/drawing/2014/main" id="{DE08847F-284E-158E-C4AA-4533FDC3A0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5943412"/>
                  </p:ext>
                </p:extLst>
              </p:nvPr>
            </p:nvGraphicFramePr>
            <p:xfrm rot="1821792">
              <a:off x="6388836" y="5959627"/>
              <a:ext cx="414392" cy="527408"/>
            </p:xfrm>
            <a:graphic>
              <a:graphicData uri="http://schemas.microsoft.com/office/drawing/2017/model3d">
                <am3d:model3d r:embed="rId2">
                  <am3d:spPr>
                    <a:xfrm rot="1821792">
                      <a:off x="0" y="0"/>
                      <a:ext cx="414392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858116" ay="4110752" az="80066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8" name="Térhatású modell 37" descr="Rubber Duck">
                <a:extLst>
                  <a:ext uri="{FF2B5EF4-FFF2-40B4-BE49-F238E27FC236}">
                    <a16:creationId xmlns:a16="http://schemas.microsoft.com/office/drawing/2014/main" id="{DE08847F-284E-158E-C4AA-4533FDC3A0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821792">
                <a:off x="6388836" y="5959627"/>
                <a:ext cx="414392" cy="5274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9375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0">
        <p159:morph option="byChar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B62BCCFF-724E-EF65-CF35-74032AE42E83}"/>
              </a:ext>
            </a:extLst>
          </p:cNvPr>
          <p:cNvSpPr txBox="1"/>
          <p:nvPr/>
        </p:nvSpPr>
        <p:spPr>
          <a:xfrm>
            <a:off x="1643743" y="1767006"/>
            <a:ext cx="890451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játék története egy különleges világba vezeti a játékost. Főhősünk egy kacsa, aki az űrben ragadt társát szeretné megmenteni. Az emberek segítségével felszáll egy űrhajóvonatra, azonban egy technikai meghibásodás miatt egy ismeretlen bolygón köt ki.</a:t>
            </a:r>
          </a:p>
        </p:txBody>
      </p:sp>
      <p:pic>
        <p:nvPicPr>
          <p:cNvPr id="7" name="Kép 6" descr="A képen közlekedés, jármű, vonat, tömegközlekedés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62B85014-3281-5BBB-E6F6-DD7D82EA5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4297" r="89974">
                        <a14:foregroundMark x1="56901" y1="42676" x2="43359" y2="34766"/>
                        <a14:foregroundMark x1="43359" y1="34766" x2="27799" y2="45215"/>
                        <a14:foregroundMark x1="27799" y1="45215" x2="27799" y2="45215"/>
                        <a14:foregroundMark x1="18229" y1="73633" x2="7552" y2="75684"/>
                        <a14:foregroundMark x1="11133" y1="76172" x2="4297" y2="76465"/>
                        <a14:foregroundMark x1="61003" y1="41113" x2="62891" y2="40137"/>
                        <a14:foregroundMark x1="83333" y1="71094" x2="89453" y2="65430"/>
                        <a14:foregroundMark x1="89453" y1="65430" x2="89258" y2="54004"/>
                        <a14:foregroundMark x1="88281" y1="50488" x2="88281" y2="50488"/>
                        <a14:foregroundMark x1="87240" y1="48730" x2="81576" y2="34863"/>
                        <a14:foregroundMark x1="81576" y1="34863" x2="77214" y2="27734"/>
                        <a14:foregroundMark x1="60872" y1="73926" x2="60427" y2="73909"/>
                        <a14:foregroundMark x1="44622" y1="74254" x2="42513" y2="74316"/>
                        <a14:foregroundMark x1="80924" y1="34668" x2="81315" y2="34863"/>
                        <a14:backgroundMark x1="45052" y1="74316" x2="47786" y2="73926"/>
                        <a14:backgroundMark x1="44792" y1="74805" x2="50391" y2="75195"/>
                        <a14:backgroundMark x1="50391" y1="75195" x2="47852" y2="73535"/>
                        <a14:backgroundMark x1="50326" y1="73438" x2="55924" y2="73438"/>
                        <a14:backgroundMark x1="55924" y1="73438" x2="59766" y2="73633"/>
                        <a14:backgroundMark x1="60156" y1="74414" x2="60156" y2="74414"/>
                        <a14:backgroundMark x1="60352" y1="73730" x2="59635" y2="73730"/>
                        <a14:backgroundMark x1="60547" y1="74414" x2="60352" y2="74219"/>
                        <a14:backgroundMark x1="44792" y1="74805" x2="45117" y2="73145"/>
                        <a14:backgroundMark x1="44531" y1="74609" x2="45117" y2="73145"/>
                        <a14:backgroundMark x1="81516" y1="33561" x2="79557" y2="29590"/>
                        <a14:backgroundMark x1="83073" y1="36719" x2="81753" y2="3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61760" y="-3622040"/>
            <a:ext cx="6888480" cy="459232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EFE44097-5BB4-5D5E-C157-CE1E1D0D72E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1879144"/>
                  </p:ext>
                </p:extLst>
              </p:nvPr>
            </p:nvGraphicFramePr>
            <p:xfrm rot="391493">
              <a:off x="4738839" y="3910389"/>
              <a:ext cx="376720" cy="565080"/>
            </p:xfrm>
            <a:graphic>
              <a:graphicData uri="http://schemas.microsoft.com/office/drawing/2017/model3d">
                <am3d:model3d r:embed="rId5">
                  <am3d:spPr>
                    <a:xfrm rot="391493">
                      <a:off x="0" y="0"/>
                      <a:ext cx="376720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3689607" ay="3690165" az="349708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EFE44097-5BB4-5D5E-C157-CE1E1D0D72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391493">
                <a:off x="4738839" y="3910389"/>
                <a:ext cx="376720" cy="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8597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000">
        <p159:morph option="byChar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2.08333E-6 3.7037E-6 L 1.01993 1.0377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122" y="50208"/>
                                    </p:animMotion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pu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00"/>
                            </p:stCondLst>
                            <p:childTnLst>
                              <p:par>
                                <p:cTn id="8" presetID="49" presetClass="path" presetSubtype="0" accel="50000" decel="5000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1.01992 1.03773 L 1.60508 1.6053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609" y="28542"/>
                                    </p:animMotion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pu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AA11F680-10BE-B98C-EA1E-C474F1966895}"/>
              </a:ext>
            </a:extLst>
          </p:cNvPr>
          <p:cNvSpPr txBox="1"/>
          <p:nvPr/>
        </p:nvSpPr>
        <p:spPr>
          <a:xfrm>
            <a:off x="1083128" y="1767005"/>
            <a:ext cx="1002574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Itt kezdődik a játék: a játékos feladata a túlélés, menedék építése, majd a bolygó meghódítása. Ez csak akkor lehetséges, ha a játékos összegyűjti a bolygón található nyersanyagokat (vas, réz, szén, alumínium, titán), amelyekből robot-kacsákat, fegyvereket és védelmi eszközöket készíthet.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65353A70-268C-4E0D-BCCB-F73909BE07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2324530"/>
                  </p:ext>
                </p:extLst>
              </p:nvPr>
            </p:nvGraphicFramePr>
            <p:xfrm rot="391493">
              <a:off x="2206139" y="4120085"/>
              <a:ext cx="395556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95556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8154130" ay="4544758" az="820778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65353A70-268C-4E0D-BCCB-F73909BE07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2206139" y="4120085"/>
                <a:ext cx="395556" cy="546244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Kép 3" descr="A képen Gyermekrajz, rajz, vázlat, szöve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CF35F666-FCAB-5E13-891B-45F8C9F42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9" b="89953" l="9962" r="94157">
                        <a14:foregroundMark x1="81897" y1="41915" x2="81801" y2="41758"/>
                        <a14:foregroundMark x1="81897" y1="43093" x2="69444" y2="55102"/>
                        <a14:foregroundMark x1="69444" y1="55102" x2="71360" y2="66719"/>
                        <a14:foregroundMark x1="71360" y1="66719" x2="65326" y2="73862"/>
                        <a14:foregroundMark x1="65326" y1="73862" x2="73755" y2="76374"/>
                        <a14:foregroundMark x1="73755" y1="76374" x2="90805" y2="74568"/>
                        <a14:foregroundMark x1="90805" y1="74568" x2="94157" y2="66091"/>
                        <a14:foregroundMark x1="94157" y1="66091" x2="77874" y2="65620"/>
                        <a14:foregroundMark x1="77874" y1="65620" x2="77490" y2="58085"/>
                        <a14:foregroundMark x1="77490" y1="58085" x2="82471" y2="65306"/>
                        <a14:foregroundMark x1="82471" y1="65306" x2="92912" y2="64678"/>
                        <a14:foregroundMark x1="92912" y1="64678" x2="94157" y2="71900"/>
                        <a14:foregroundMark x1="94157" y1="71900" x2="85345" y2="77002"/>
                        <a14:foregroundMark x1="85345" y1="77002" x2="74617" y2="74097"/>
                        <a14:foregroundMark x1="74617" y1="74097" x2="82471" y2="69623"/>
                        <a14:foregroundMark x1="82471" y1="69623" x2="72510" y2="71821"/>
                        <a14:foregroundMark x1="72510" y1="71821" x2="71552" y2="57221"/>
                        <a14:foregroundMark x1="71552" y1="57221" x2="79981" y2="55495"/>
                        <a14:foregroundMark x1="79981" y1="55495" x2="80172" y2="56829"/>
                        <a14:foregroundMark x1="65326" y1="55887" x2="66762" y2="53297"/>
                        <a14:backgroundMark x1="40805" y1="58477" x2="44253" y2="71036"/>
                        <a14:backgroundMark x1="44253" y1="71036" x2="36111" y2="77943"/>
                        <a14:backgroundMark x1="36111" y1="77943" x2="21264" y2="73391"/>
                        <a14:backgroundMark x1="21264" y1="73391" x2="29693" y2="71115"/>
                        <a14:backgroundMark x1="29693" y1="71115" x2="25287" y2="78571"/>
                        <a14:backgroundMark x1="25287" y1="78571" x2="35345" y2="70958"/>
                        <a14:backgroundMark x1="35345" y1="70958" x2="48946" y2="67582"/>
                        <a14:backgroundMark x1="48946" y1="67582" x2="47893" y2="59419"/>
                        <a14:backgroundMark x1="47893" y1="59419" x2="57471" y2="49294"/>
                        <a14:backgroundMark x1="57471" y1="49294" x2="60920" y2="41758"/>
                        <a14:backgroundMark x1="60920" y1="41758" x2="34100" y2="41680"/>
                        <a14:backgroundMark x1="34100" y1="41680" x2="57854" y2="45526"/>
                        <a14:backgroundMark x1="57854" y1="45526" x2="53352" y2="57143"/>
                        <a14:backgroundMark x1="53352" y1="57143" x2="63123" y2="54317"/>
                        <a14:backgroundMark x1="63123" y1="54317" x2="65900" y2="47645"/>
                        <a14:backgroundMark x1="65900" y1="47645" x2="69444" y2="48980"/>
                        <a14:backgroundMark x1="38218" y1="51884" x2="31322" y2="39717"/>
                        <a14:backgroundMark x1="38697" y1="51491" x2="33812" y2="41366"/>
                        <a14:backgroundMark x1="33812" y1="41366" x2="33812" y2="41130"/>
                        <a14:backgroundMark x1="36782" y1="50392" x2="33812" y2="40424"/>
                        <a14:backgroundMark x1="37261" y1="54003" x2="34004" y2="42779"/>
                        <a14:backgroundMark x1="36398" y1="51020" x2="35536" y2="43878"/>
                        <a14:backgroundMark x1="36782" y1="53532" x2="34483" y2="41994"/>
                        <a14:backgroundMark x1="37452" y1="53689" x2="36686" y2="45840"/>
                        <a14:backgroundMark x1="37739" y1="53532" x2="35728" y2="46232"/>
                        <a14:backgroundMark x1="36590" y1="51256" x2="34674" y2="42308"/>
                        <a14:backgroundMark x1="36686" y1="54160" x2="35153" y2="38697"/>
                        <a14:backgroundMark x1="36015" y1="50392" x2="33333" y2="38697"/>
                        <a14:backgroundMark x1="34483" y1="47410" x2="32950" y2="38619"/>
                        <a14:backgroundMark x1="32759" y1="45761" x2="31322" y2="37755"/>
                        <a14:backgroundMark x1="31705" y1="38619" x2="33908" y2="45683"/>
                        <a14:backgroundMark x1="34004" y1="49922" x2="37644" y2="40973"/>
                        <a14:backgroundMark x1="34866" y1="44349" x2="32759" y2="48352"/>
                        <a14:backgroundMark x1="34962" y1="45918" x2="36877" y2="44035"/>
                        <a14:backgroundMark x1="35536" y1="46389" x2="32567" y2="51334"/>
                        <a14:backgroundMark x1="34579" y1="51491" x2="41954" y2="47645"/>
                        <a14:backgroundMark x1="40326" y1="48980" x2="32184" y2="53297"/>
                        <a14:backgroundMark x1="34483" y1="52198" x2="44253" y2="489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861" t="36276" r="497" b="19944"/>
          <a:stretch>
            <a:fillRect/>
          </a:stretch>
        </p:blipFill>
        <p:spPr>
          <a:xfrm rot="1422274">
            <a:off x="8483636" y="3880685"/>
            <a:ext cx="2471803" cy="302592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ABE1B31-E997-D86A-07CE-FBFF7EA0E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-882978" y="3751924"/>
            <a:ext cx="3487214" cy="377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8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Char"/>
      </p:transition>
    </mc:Choice>
    <mc:Fallback xmlns="">
      <p:transition spd="slow" advTm="1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EADEE-C151-61A4-7C4B-513FB0E2B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>
            <a:extLst>
              <a:ext uri="{FF2B5EF4-FFF2-40B4-BE49-F238E27FC236}">
                <a16:creationId xmlns:a16="http://schemas.microsoft.com/office/drawing/2014/main" id="{9FB0B8B9-9E8B-3663-9C62-C2925CD237CE}"/>
              </a:ext>
            </a:extLst>
          </p:cNvPr>
          <p:cNvSpPr txBox="1"/>
          <p:nvPr/>
        </p:nvSpPr>
        <p:spPr>
          <a:xfrm>
            <a:off x="1170214" y="2574918"/>
            <a:ext cx="9938658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túléléshez és a bolygó meghódításához a játékosnak szembe kell szállnia a bolygón élő ellenségekkel és lényekkel, végső célja pedig a társa megmentése.</a:t>
            </a:r>
            <a:endParaRPr lang="hu-HU" sz="35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9E1A3AD-C628-2A8D-33BF-5139943E16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4725883"/>
                  </p:ext>
                </p:extLst>
              </p:nvPr>
            </p:nvGraphicFramePr>
            <p:xfrm rot="670756">
              <a:off x="10116911" y="3706710"/>
              <a:ext cx="376720" cy="565080"/>
            </p:xfrm>
            <a:graphic>
              <a:graphicData uri="http://schemas.microsoft.com/office/drawing/2017/model3d">
                <am3d:model3d r:embed="rId2">
                  <am3d:spPr>
                    <a:xfrm rot="670756">
                      <a:off x="0" y="0"/>
                      <a:ext cx="376720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3354688" ay="4290344" az="32692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9E1A3AD-C628-2A8D-33BF-5139943E16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670756">
                <a:off x="10116911" y="3706710"/>
                <a:ext cx="376720" cy="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717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0">
        <p159:morph option="byChar"/>
      </p:transition>
    </mc:Choice>
    <mc:Fallback xmlns="">
      <p:transition spd="slow"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53BBC90D-818E-03E4-A234-5D7A77E0389E}"/>
              </a:ext>
            </a:extLst>
          </p:cNvPr>
          <p:cNvSpPr txBox="1"/>
          <p:nvPr/>
        </p:nvSpPr>
        <p:spPr>
          <a:xfrm>
            <a:off x="195942" y="242892"/>
            <a:ext cx="98733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játékélmény kialakítása érdekében az alábbi fő funkciókat tervezzük megvalósítani: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34AFC069-2545-16F7-7659-8DFA03A28B62}"/>
              </a:ext>
            </a:extLst>
          </p:cNvPr>
          <p:cNvSpPr txBox="1"/>
          <p:nvPr/>
        </p:nvSpPr>
        <p:spPr>
          <a:xfrm>
            <a:off x="908957" y="2138014"/>
            <a:ext cx="10556212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Előzmény ismertetése: képregény vagy videó formájában, amely felvezeti a történetet és megalapozza a hangulatot.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3D-s túlélő játék: a játék külső szemszögből játszódik, egyszerű és könnyen elsajátítható irányítással.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Nyersanyaggyűjtés és építés: lehetőség különféle eszközök, </a:t>
            </a:r>
            <a:r>
              <a:rPr lang="hu-HU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robotkacsák</a:t>
            </a: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és védelmi mechanizmusok létrehozására.</a:t>
            </a:r>
            <a:endParaRPr lang="hu-HU" sz="3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1A8AE3C2-C58A-42E3-D048-56FE559E4F54}"/>
              </a:ext>
            </a:extLst>
          </p:cNvPr>
          <p:cNvSpPr txBox="1"/>
          <p:nvPr/>
        </p:nvSpPr>
        <p:spPr>
          <a:xfrm>
            <a:off x="908957" y="2138014"/>
            <a:ext cx="1082751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Folyamatos szintlépés: a karakter folyamatosan tud fejlődni.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Mentési funkció: a játékos bármikor elmentheti és később folytathatja a játékát.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Achievementek</a:t>
            </a:r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hosszabb távú célként tervezzük bevezetni, hogy extra motivációt nyújtsanak a játékosoknak.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Térhatású modell 10" descr="Rubber Duck">
                <a:extLst>
                  <a:ext uri="{FF2B5EF4-FFF2-40B4-BE49-F238E27FC236}">
                    <a16:creationId xmlns:a16="http://schemas.microsoft.com/office/drawing/2014/main" id="{93C01639-354B-0517-75A7-FD3ADC7B34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16655331"/>
                  </p:ext>
                </p:extLst>
              </p:nvPr>
            </p:nvGraphicFramePr>
            <p:xfrm rot="391493">
              <a:off x="8767182" y="1097495"/>
              <a:ext cx="414392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14392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1117640" ay="3907151" az="102016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Térhatású modell 10" descr="Rubber Duck">
                <a:extLst>
                  <a:ext uri="{FF2B5EF4-FFF2-40B4-BE49-F238E27FC236}">
                    <a16:creationId xmlns:a16="http://schemas.microsoft.com/office/drawing/2014/main" id="{93C01639-354B-0517-75A7-FD3ADC7B34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8767182" y="1097495"/>
                <a:ext cx="414392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Térhatású modell 11" descr="Rubber Duck">
                <a:extLst>
                  <a:ext uri="{FF2B5EF4-FFF2-40B4-BE49-F238E27FC236}">
                    <a16:creationId xmlns:a16="http://schemas.microsoft.com/office/drawing/2014/main" id="{D6B0E15C-8A75-72A4-F704-1220999484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29547505"/>
                  </p:ext>
                </p:extLst>
              </p:nvPr>
            </p:nvGraphicFramePr>
            <p:xfrm rot="391493">
              <a:off x="790814" y="5220542"/>
              <a:ext cx="414392" cy="527408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14392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84548" ay="4645808" az="98075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Térhatású modell 11" descr="Rubber Duck">
                <a:extLst>
                  <a:ext uri="{FF2B5EF4-FFF2-40B4-BE49-F238E27FC236}">
                    <a16:creationId xmlns:a16="http://schemas.microsoft.com/office/drawing/2014/main" id="{D6B0E15C-8A75-72A4-F704-1220999484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391493">
                <a:off x="790814" y="5220542"/>
                <a:ext cx="414392" cy="527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Térhatású modell 12" descr="Rubber Duck">
                <a:extLst>
                  <a:ext uri="{FF2B5EF4-FFF2-40B4-BE49-F238E27FC236}">
                    <a16:creationId xmlns:a16="http://schemas.microsoft.com/office/drawing/2014/main" id="{DB8798CB-313C-BB90-2CD0-A8EC10BE3B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26822785"/>
                  </p:ext>
                </p:extLst>
              </p:nvPr>
            </p:nvGraphicFramePr>
            <p:xfrm rot="391493">
              <a:off x="10405901" y="5637451"/>
              <a:ext cx="452064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Térhatású modell 12" descr="Rubber Duck">
                <a:extLst>
                  <a:ext uri="{FF2B5EF4-FFF2-40B4-BE49-F238E27FC236}">
                    <a16:creationId xmlns:a16="http://schemas.microsoft.com/office/drawing/2014/main" id="{DB8798CB-313C-BB90-2CD0-A8EC10BE3B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391493">
                <a:off x="10405901" y="5637451"/>
                <a:ext cx="452064" cy="5462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1181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Char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07"/>
                                          </p:val>
                                        </p:tav>
                                        <p:tav tm="2250">
                                          <p:val>
                                            <p:fltVal val="-0.0056"/>
                                          </p:val>
                                        </p:tav>
                                        <p:tav tm="3370">
                                          <p:val>
                                            <p:fltVal val="-0.0189"/>
                                          </p:val>
                                        </p:tav>
                                        <p:tav tm="4490">
                                          <p:val>
                                            <p:fltVal val="-0.0451"/>
                                          </p:val>
                                        </p:tav>
                                        <p:tav tm="5620">
                                          <p:val>
                                            <p:fltVal val="-0.0884"/>
                                          </p:val>
                                        </p:tav>
                                        <p:tav tm="6740">
                                          <p:val>
                                            <p:fltVal val="-0.1526"/>
                                          </p:val>
                                        </p:tav>
                                        <p:tav tm="7870">
                                          <p:val>
                                            <p:fltVal val="-0.242"/>
                                          </p:val>
                                        </p:tav>
                                        <p:tav tm="8990">
                                          <p:val>
                                            <p:fltVal val="-0.3621"/>
                                          </p:val>
                                        </p:tav>
                                        <p:tav tm="10110">
                                          <p:val>
                                            <p:fltVal val="-0.515"/>
                                          </p:val>
                                        </p:tav>
                                        <p:tav tm="11240">
                                          <p:val>
                                            <p:fltVal val="-0.7059"/>
                                          </p:val>
                                        </p:tav>
                                        <p:tav tm="12360">
                                          <p:val>
                                            <p:fltVal val="-0.9411"/>
                                          </p:val>
                                        </p:tav>
                                        <p:tav tm="13480">
                                          <p:val>
                                            <p:fltVal val="-1.1925"/>
                                          </p:val>
                                        </p:tav>
                                        <p:tav tm="14610">
                                          <p:val>
                                            <p:fltVal val="-1.4022"/>
                                          </p:val>
                                        </p:tav>
                                        <p:tav tm="15730">
                                          <p:val>
                                            <p:fltVal val="-1.5733"/>
                                          </p:val>
                                        </p:tav>
                                        <p:tav tm="16850">
                                          <p:val>
                                            <p:fltVal val="-1.7072"/>
                                          </p:val>
                                        </p:tav>
                                        <p:tav tm="17980">
                                          <p:val>
                                            <p:fltVal val="-1.8096"/>
                                          </p:val>
                                        </p:tav>
                                        <p:tav tm="19100">
                                          <p:val>
                                            <p:fltVal val="-1.8854"/>
                                          </p:val>
                                        </p:tav>
                                        <p:tav tm="20220">
                                          <p:val>
                                            <p:fltVal val="-1.9375"/>
                                          </p:val>
                                        </p:tav>
                                        <p:tav tm="21350">
                                          <p:val>
                                            <p:fltVal val="-1.9707"/>
                                          </p:val>
                                        </p:tav>
                                        <p:tav tm="22470">
                                          <p:val>
                                            <p:fltVal val="-1.9894"/>
                                          </p:val>
                                        </p:tav>
                                        <p:tav tm="23600">
                                          <p:val>
                                            <p:fltVal val="-1.9977"/>
                                          </p:val>
                                        </p:tav>
                                        <p:tav tm="24720">
                                          <p:val>
                                            <p:fltVal val="-1.9999"/>
                                          </p:val>
                                        </p:tav>
                                        <p:tav tm="25840">
                                          <p:val>
                                            <p:fltVal val="-1.5339"/>
                                          </p:val>
                                        </p:tav>
                                        <p:tav tm="26970">
                                          <p:val>
                                            <p:fltVal val="0.5131"/>
                                          </p:val>
                                        </p:tav>
                                        <p:tav tm="28090">
                                          <p:val>
                                            <p:fltVal val="3.6063"/>
                                          </p:val>
                                        </p:tav>
                                        <p:tav tm="29210">
                                          <p:val>
                                            <p:fltVal val="7.5428"/>
                                          </p:val>
                                        </p:tav>
                                        <p:tav tm="30340">
                                          <p:val>
                                            <p:fltVal val="12.215"/>
                                          </p:val>
                                        </p:tav>
                                        <p:tav tm="31460">
                                          <p:val>
                                            <p:fltVal val="17.5521"/>
                                          </p:val>
                                        </p:tav>
                                        <p:tav tm="32580">
                                          <p:val>
                                            <p:fltVal val="23.5026"/>
                                          </p:val>
                                        </p:tav>
                                        <p:tav tm="33710">
                                          <p:val>
                                            <p:fltVal val="29.9662"/>
                                          </p:val>
                                        </p:tav>
                                        <p:tav tm="34830">
                                          <p:val>
                                            <p:fltVal val="37.0276"/>
                                          </p:val>
                                        </p:tav>
                                        <p:tav tm="35960">
                                          <p:val>
                                            <p:fltVal val="44.6047"/>
                                          </p:val>
                                        </p:tav>
                                        <p:tav tm="37080">
                                          <p:val>
                                            <p:fltVal val="52.675"/>
                                          </p:val>
                                        </p:tav>
                                        <p:tav tm="38200">
                                          <p:val>
                                            <p:fltVal val="61.2192"/>
                                          </p:val>
                                        </p:tav>
                                        <p:tav tm="39330">
                                          <p:val>
                                            <p:fltVal val="70.2203"/>
                                          </p:val>
                                        </p:tav>
                                        <p:tav tm="40450">
                                          <p:val>
                                            <p:fltVal val="79.6634"/>
                                          </p:val>
                                        </p:tav>
                                        <p:tav tm="41570">
                                          <p:val>
                                            <p:fltVal val="89.445"/>
                                          </p:val>
                                        </p:tav>
                                        <p:tav tm="42700">
                                          <p:val>
                                            <p:fltVal val="99.7295"/>
                                          </p:val>
                                        </p:tav>
                                        <p:tav tm="43820">
                                          <p:val>
                                            <p:fltVal val="110.4196"/>
                                          </p:val>
                                        </p:tav>
                                        <p:tav tm="44940">
                                          <p:val>
                                            <p:fltVal val="121.5053"/>
                                          </p:val>
                                        </p:tav>
                                        <p:tav tm="46070">
                                          <p:val>
                                            <p:fltVal val="132.9774"/>
                                          </p:val>
                                        </p:tav>
                                        <p:tav tm="47190">
                                          <p:val>
                                            <p:fltVal val="144.8275"/>
                                          </p:val>
                                        </p:tav>
                                        <p:tav tm="48310">
                                          <p:val>
                                            <p:fltVal val="157.04761"/>
                                          </p:val>
                                        </p:tav>
                                        <p:tav tm="49440">
                                          <p:val>
                                            <p:fltVal val="169.5166"/>
                                          </p:val>
                                        </p:tav>
                                        <p:tav tm="50560">
                                          <p:val>
                                            <p:fltVal val="182.3239"/>
                                          </p:val>
                                        </p:tav>
                                        <p:tav tm="51690">
                                          <p:val>
                                            <p:fltVal val="195.0173"/>
                                          </p:val>
                                        </p:tav>
                                        <p:tav tm="52810">
                                          <p:val>
                                            <p:fltVal val="207.46809"/>
                                          </p:val>
                                        </p:tav>
                                        <p:tav tm="53930">
                                          <p:val>
                                            <p:fltVal val="219.4474"/>
                                          </p:val>
                                        </p:tav>
                                        <p:tav tm="55060">
                                          <p:val>
                                            <p:fltVal val="231.0605"/>
                                          </p:val>
                                        </p:tav>
                                        <p:tav tm="56180">
                                          <p:val>
                                            <p:fltVal val="242.39909"/>
                                          </p:val>
                                        </p:tav>
                                        <p:tav tm="57300">
                                          <p:val>
                                            <p:fltVal val="253.25211"/>
                                          </p:val>
                                        </p:tav>
                                        <p:tav tm="58430">
                                          <p:val>
                                            <p:fltVal val="263.71341"/>
                                          </p:val>
                                        </p:tav>
                                        <p:tav tm="59550">
                                          <p:val>
                                            <p:fltVal val="273.86151"/>
                                          </p:val>
                                        </p:tav>
                                        <p:tav tm="60670">
                                          <p:val>
                                            <p:fltVal val="283.50409"/>
                                          </p:val>
                                        </p:tav>
                                        <p:tav tm="61800">
                                          <p:val>
                                            <p:fltVal val="292.72171"/>
                                          </p:val>
                                        </p:tav>
                                        <p:tav tm="62920">
                                          <p:val>
                                            <p:fltVal val="301.57761"/>
                                          </p:val>
                                        </p:tav>
                                        <p:tav tm="64040">
                                          <p:val>
                                            <p:fltVal val="309.89859"/>
                                          </p:val>
                                        </p:tav>
                                        <p:tav tm="65170">
                                          <p:val>
                                            <p:fltVal val="317.7485"/>
                                          </p:val>
                                        </p:tav>
                                        <p:tav tm="66290">
                                          <p:val>
                                            <p:fltVal val="325.1716"/>
                                          </p:val>
                                        </p:tav>
                                        <p:tav tm="67420">
                                          <p:val>
                                            <p:fltVal val="332.01221"/>
                                          </p:val>
                                        </p:tav>
                                        <p:tav tm="68540">
                                          <p:val>
                                            <p:fltVal val="338.366"/>
                                          </p:val>
                                        </p:tav>
                                        <p:tav tm="69660">
                                          <p:val>
                                            <p:fltVal val="344.08609"/>
                                          </p:val>
                                        </p:tav>
                                        <p:tav tm="70790">
                                          <p:val>
                                            <p:fltVal val="349.19031"/>
                                          </p:val>
                                        </p:tav>
                                        <p:tav tm="71910">
                                          <p:val>
                                            <p:fltVal val="353.66071"/>
                                          </p:val>
                                        </p:tav>
                                        <p:tav tm="73030">
                                          <p:val>
                                            <p:fltVal val="357.34021"/>
                                          </p:val>
                                        </p:tav>
                                        <p:tav tm="74160">
                                          <p:val>
                                            <p:fltVal val="360.1506"/>
                                          </p:val>
                                        </p:tav>
                                        <p:tav tm="75280">
                                          <p:val>
                                            <p:fltVal val="361.84619"/>
                                          </p:val>
                                        </p:tav>
                                        <p:tav tm="76400">
                                          <p:val>
                                            <p:fltVal val="361.99869"/>
                                          </p:val>
                                        </p:tav>
                                        <p:tav tm="77530">
                                          <p:val>
                                            <p:fltVal val="361.98318"/>
                                          </p:val>
                                        </p:tav>
                                        <p:tav tm="78650">
                                          <p:val>
                                            <p:fltVal val="361.93341"/>
                                          </p:val>
                                        </p:tav>
                                        <p:tav tm="79780">
                                          <p:val>
                                            <p:fltVal val="361.83051"/>
                                          </p:val>
                                        </p:tav>
                                        <p:tav tm="80900">
                                          <p:val>
                                            <p:fltVal val="361.655"/>
                                          </p:val>
                                        </p:tav>
                                        <p:tav tm="82020">
                                          <p:val>
                                            <p:fltVal val="361.3844"/>
                                          </p:val>
                                        </p:tav>
                                        <p:tav tm="83150">
                                          <p:val>
                                            <p:fltVal val="361.00391"/>
                                          </p:val>
                                        </p:tav>
                                        <p:tav tm="84270">
                                          <p:val>
                                            <p:fltVal val="360.62131"/>
                                          </p:val>
                                        </p:tav>
                                        <p:tav tm="85390">
                                          <p:val>
                                            <p:fltVal val="360.34891"/>
                                          </p:val>
                                        </p:tav>
                                        <p:tav tm="86520">
                                          <p:val>
                                            <p:fltVal val="360.17181"/>
                                          </p:val>
                                        </p:tav>
                                        <p:tav tm="87640">
                                          <p:val>
                                            <p:fltVal val="360.0679"/>
                                          </p:val>
                                        </p:tav>
                                        <p:tav tm="88760">
                                          <p:val>
                                            <p:fltVal val="360.0173"/>
                                          </p:val>
                                        </p:tav>
                                        <p:tav tm="89890">
                                          <p:val>
                                            <p:fltVal val="360.00131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0"/>
                                          </p:val>
                                        </p:tav>
                                        <p:tav tm="3370">
                                          <p:val>
                                            <p:fltVal val="-0.0002"/>
                                          </p:val>
                                        </p:tav>
                                        <p:tav tm="4490">
                                          <p:val>
                                            <p:fltVal val="-0.0005"/>
                                          </p:val>
                                        </p:tav>
                                        <p:tav tm="5620">
                                          <p:val>
                                            <p:fltVal val="-0.001"/>
                                          </p:val>
                                        </p:tav>
                                        <p:tav tm="6740">
                                          <p:val>
                                            <p:fltVal val="-0.0017"/>
                                          </p:val>
                                        </p:tav>
                                        <p:tav tm="7870">
                                          <p:val>
                                            <p:fltVal val="-0.0028"/>
                                          </p:val>
                                        </p:tav>
                                        <p:tav tm="8990">
                                          <p:val>
                                            <p:fltVal val="-0.0042"/>
                                          </p:val>
                                        </p:tav>
                                        <p:tav tm="10110">
                                          <p:val>
                                            <p:fltVal val="-0.006"/>
                                          </p:val>
                                        </p:tav>
                                        <p:tav tm="11240">
                                          <p:val>
                                            <p:fltVal val="-0.0078"/>
                                          </p:val>
                                        </p:tav>
                                        <p:tav tm="12360">
                                          <p:val>
                                            <p:fltVal val="-0.0092"/>
                                          </p:val>
                                        </p:tav>
                                        <p:tav tm="13480">
                                          <p:val>
                                            <p:fltVal val="-0.0102"/>
                                          </p:val>
                                        </p:tav>
                                        <p:tav tm="14610">
                                          <p:val>
                                            <p:fltVal val="-0.0109"/>
                                          </p:val>
                                        </p:tav>
                                        <p:tav tm="15730">
                                          <p:val>
                                            <p:fltVal val="-0.0114"/>
                                          </p:val>
                                        </p:tav>
                                        <p:tav tm="16850">
                                          <p:val>
                                            <p:fltVal val="-0.0117"/>
                                          </p:val>
                                        </p:tav>
                                        <p:tav tm="17980">
                                          <p:val>
                                            <p:fltVal val="-0.0119"/>
                                          </p:val>
                                        </p:tav>
                                        <p:tav tm="19100">
                                          <p:val>
                                            <p:fltVal val="-0.0119"/>
                                          </p:val>
                                        </p:tav>
                                        <p:tav tm="20220">
                                          <p:val>
                                            <p:fltVal val="-0.0119"/>
                                          </p:val>
                                        </p:tav>
                                        <p:tav tm="21350">
                                          <p:val>
                                            <p:fltVal val="-0.0119"/>
                                          </p:val>
                                        </p:tav>
                                        <p:tav tm="22470">
                                          <p:val>
                                            <p:fltVal val="-0.0115"/>
                                          </p:val>
                                        </p:tav>
                                        <p:tav tm="23600">
                                          <p:val>
                                            <p:fltVal val="-0.0105"/>
                                          </p:val>
                                        </p:tav>
                                        <p:tav tm="24720">
                                          <p:val>
                                            <p:fltVal val="-0.0084"/>
                                          </p:val>
                                        </p:tav>
                                        <p:tav tm="25840">
                                          <p:val>
                                            <p:fltVal val="-0.0051"/>
                                          </p:val>
                                        </p:tav>
                                        <p:tav tm="26970">
                                          <p:val>
                                            <p:fltVal val="-0.0002"/>
                                          </p:val>
                                        </p:tav>
                                        <p:tav tm="28090">
                                          <p:val>
                                            <p:fltVal val="0.0067"/>
                                          </p:val>
                                        </p:tav>
                                        <p:tav tm="29210">
                                          <p:val>
                                            <p:fltVal val="0.0159"/>
                                          </p:val>
                                        </p:tav>
                                        <p:tav tm="30340">
                                          <p:val>
                                            <p:fltVal val="0.0277"/>
                                          </p:val>
                                        </p:tav>
                                        <p:tav tm="31460">
                                          <p:val>
                                            <p:fltVal val="0.0425"/>
                                          </p:val>
                                        </p:tav>
                                        <p:tav tm="32580">
                                          <p:val>
                                            <p:fltVal val="0.0605"/>
                                          </p:val>
                                        </p:tav>
                                        <p:tav tm="33710">
                                          <p:val>
                                            <p:fltVal val="0.082"/>
                                          </p:val>
                                        </p:tav>
                                        <p:tav tm="34830">
                                          <p:val>
                                            <p:fltVal val="0.1075"/>
                                          </p:val>
                                        </p:tav>
                                        <p:tav tm="35960">
                                          <p:val>
                                            <p:fltVal val="0.1357"/>
                                          </p:val>
                                        </p:tav>
                                        <p:tav tm="37080">
                                          <p:val>
                                            <p:fltVal val="0.1605"/>
                                          </p:val>
                                        </p:tav>
                                        <p:tav tm="38200">
                                          <p:val>
                                            <p:fltVal val="0.1814"/>
                                          </p:val>
                                        </p:tav>
                                        <p:tav tm="39330">
                                          <p:val>
                                            <p:fltVal val="0.1987"/>
                                          </p:val>
                                        </p:tav>
                                        <p:tav tm="40450">
                                          <p:val>
                                            <p:fltVal val="0.2129"/>
                                          </p:val>
                                        </p:tav>
                                        <p:tav tm="41570">
                                          <p:val>
                                            <p:fltVal val="0.224"/>
                                          </p:val>
                                        </p:tav>
                                        <p:tav tm="42700">
                                          <p:val>
                                            <p:fltVal val="0.2328"/>
                                          </p:val>
                                        </p:tav>
                                        <p:tav tm="43820">
                                          <p:val>
                                            <p:fltVal val="0.2393"/>
                                          </p:val>
                                        </p:tav>
                                        <p:tav tm="44940">
                                          <p:val>
                                            <p:fltVal val="0.2439"/>
                                          </p:val>
                                        </p:tav>
                                        <p:tav tm="46070">
                                          <p:val>
                                            <p:fltVal val="0.2469"/>
                                          </p:val>
                                        </p:tav>
                                        <p:tav tm="47190">
                                          <p:val>
                                            <p:fltVal val="0.2487"/>
                                          </p:val>
                                        </p:tav>
                                        <p:tav tm="48310">
                                          <p:val>
                                            <p:fltVal val="0.2496"/>
                                          </p:val>
                                        </p:tav>
                                        <p:tav tm="49440">
                                          <p:val>
                                            <p:fltVal val="0.2499"/>
                                          </p:val>
                                        </p:tav>
                                        <p:tav tm="50560">
                                          <p:val>
                                            <p:fltVal val="0.2499"/>
                                          </p:val>
                                        </p:tav>
                                        <p:tav tm="51690">
                                          <p:val>
                                            <p:fltVal val="0.2499"/>
                                          </p:val>
                                        </p:tav>
                                        <p:tav tm="52810">
                                          <p:val>
                                            <p:fltVal val="0.2494"/>
                                          </p:val>
                                        </p:tav>
                                        <p:tav tm="53930">
                                          <p:val>
                                            <p:fltVal val="0.2482"/>
                                          </p:val>
                                        </p:tav>
                                        <p:tav tm="55060">
                                          <p:val>
                                            <p:fltVal val="0.246"/>
                                          </p:val>
                                        </p:tav>
                                        <p:tav tm="56180">
                                          <p:val>
                                            <p:fltVal val="0.2425"/>
                                          </p:val>
                                        </p:tav>
                                        <p:tav tm="57300">
                                          <p:val>
                                            <p:fltVal val="0.2373"/>
                                          </p:val>
                                        </p:tav>
                                        <p:tav tm="58430">
                                          <p:val>
                                            <p:fltVal val="0.2302"/>
                                          </p:val>
                                        </p:tav>
                                        <p:tav tm="59550">
                                          <p:val>
                                            <p:fltVal val="0.2206"/>
                                          </p:val>
                                        </p:tav>
                                        <p:tav tm="60670">
                                          <p:val>
                                            <p:fltVal val="0.2085"/>
                                          </p:val>
                                        </p:tav>
                                        <p:tav tm="61800">
                                          <p:val>
                                            <p:fltVal val="0.1935"/>
                                          </p:val>
                                        </p:tav>
                                        <p:tav tm="62920">
                                          <p:val>
                                            <p:fltVal val="0.175"/>
                                          </p:val>
                                        </p:tav>
                                        <p:tav tm="64040">
                                          <p:val>
                                            <p:fltVal val="0.1532"/>
                                          </p:val>
                                        </p:tav>
                                        <p:tav tm="65170">
                                          <p:val>
                                            <p:fltVal val="0.1274"/>
                                          </p:val>
                                        </p:tav>
                                        <p:tav tm="66290">
                                          <p:val>
                                            <p:fltVal val="0.0993"/>
                                          </p:val>
                                        </p:tav>
                                        <p:tav tm="67420">
                                          <p:val>
                                            <p:fltVal val="0.0752"/>
                                          </p:val>
                                        </p:tav>
                                        <p:tav tm="68540">
                                          <p:val>
                                            <p:fltVal val="0.0547"/>
                                          </p:val>
                                        </p:tav>
                                        <p:tav tm="69660">
                                          <p:val>
                                            <p:fltVal val="0.0378"/>
                                          </p:val>
                                        </p:tav>
                                        <p:tav tm="70790">
                                          <p:val>
                                            <p:fltVal val="0.024"/>
                                          </p:val>
                                        </p:tav>
                                        <p:tav tm="71910">
                                          <p:val>
                                            <p:fltVal val="0.013"/>
                                          </p:val>
                                        </p:tav>
                                        <p:tav tm="73030">
                                          <p:val>
                                            <p:fltVal val="0.0045"/>
                                          </p:val>
                                        </p:tav>
                                        <p:tav tm="74160">
                                          <p:val>
                                            <p:fltVal val="-0.0017"/>
                                          </p:val>
                                        </p:tav>
                                        <p:tav tm="75280">
                                          <p:val>
                                            <p:fltVal val="-0.0062"/>
                                          </p:val>
                                        </p:tav>
                                        <p:tav tm="76400">
                                          <p:val>
                                            <p:fltVal val="-0.0091"/>
                                          </p:val>
                                        </p:tav>
                                        <p:tav tm="77530">
                                          <p:val>
                                            <p:fltVal val="-0.0108"/>
                                          </p:val>
                                        </p:tav>
                                        <p:tav tm="78650">
                                          <p:val>
                                            <p:fltVal val="-0.0117"/>
                                          </p:val>
                                        </p:tav>
                                        <p:tav tm="79780">
                                          <p:val>
                                            <p:fltVal val="-0.0119"/>
                                          </p:val>
                                        </p:tav>
                                        <p:tav tm="80900">
                                          <p:val>
                                            <p:fltVal val="-0.0119"/>
                                          </p:val>
                                        </p:tav>
                                        <p:tav tm="82020">
                                          <p:val>
                                            <p:fltVal val="-0.0117"/>
                                          </p:val>
                                        </p:tav>
                                        <p:tav tm="83150">
                                          <p:val>
                                            <p:fltVal val="-0.0105"/>
                                          </p:val>
                                        </p:tav>
                                        <p:tav tm="84270">
                                          <p:val>
                                            <p:fltVal val="-0.0075"/>
                                          </p:val>
                                        </p:tav>
                                        <p:tav tm="85390">
                                          <p:val>
                                            <p:fltVal val="-0.0019"/>
                                          </p:val>
                                        </p:tav>
                                        <p:tav tm="86520">
                                          <p:val>
                                            <p:fltVal val="0.005"/>
                                          </p:val>
                                        </p:tav>
                                        <p:tav tm="87640">
                                          <p:val>
                                            <p:fltVal val="0.0092"/>
                                          </p:val>
                                        </p:tav>
                                        <p:tav tm="88760">
                                          <p:val>
                                            <p:fltVal val="0.0112"/>
                                          </p:val>
                                        </p:tav>
                                        <p:tav tm="89890">
                                          <p:val>
                                            <p:fltVal val="0.0119"/>
                                          </p:val>
                                        </p:tav>
                                        <p:tav tm="91010">
                                          <p:val>
                                            <p:fltVal val="0.0119"/>
                                          </p:val>
                                        </p:tav>
                                        <p:tav tm="92130">
                                          <p:val>
                                            <p:fltVal val="0.0118"/>
                                          </p:val>
                                        </p:tav>
                                        <p:tav tm="93260">
                                          <p:val>
                                            <p:fltVal val="0.0112"/>
                                          </p:val>
                                        </p:tav>
                                        <p:tav tm="94380">
                                          <p:val>
                                            <p:fltVal val="0.0097"/>
                                          </p:val>
                                        </p:tav>
                                        <p:tav tm="95510">
                                          <p:val>
                                            <p:fltVal val="0.0068"/>
                                          </p:val>
                                        </p:tav>
                                        <p:tav tm="96630">
                                          <p:val>
                                            <p:fltVal val="0.0034"/>
                                          </p:val>
                                        </p:tav>
                                        <p:tav tm="97750">
                                          <p:val>
                                            <p:fltVal val="0.0013"/>
                                          </p:val>
                                        </p:tav>
                                        <p:tav tm="98880">
                                          <p:val>
                                            <p:fltVal val="0.0003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1"/>
                                          </p:val>
                                        </p:tav>
                                        <p:tav tm="3370">
                                          <p:val>
                                            <p:fltVal val="1.0004"/>
                                          </p:val>
                                        </p:tav>
                                        <p:tav tm="4490">
                                          <p:val>
                                            <p:fltVal val="1.0011"/>
                                          </p:val>
                                        </p:tav>
                                        <p:tav tm="5620">
                                          <p:val>
                                            <p:fltVal val="1.0022"/>
                                          </p:val>
                                        </p:tav>
                                        <p:tav tm="6740">
                                          <p:val>
                                            <p:fltVal val="1.0038"/>
                                          </p:val>
                                        </p:tav>
                                        <p:tav tm="7870">
                                          <p:val>
                                            <p:fltVal val="1.0061"/>
                                          </p:val>
                                        </p:tav>
                                        <p:tav tm="8990">
                                          <p:val>
                                            <p:fltVal val="1.0091"/>
                                          </p:val>
                                        </p:tav>
                                        <p:tav tm="10110">
                                          <p:val>
                                            <p:fltVal val="1.013"/>
                                          </p:val>
                                        </p:tav>
                                        <p:tav tm="11240">
                                          <p:val>
                                            <p:fltVal val="1.0168"/>
                                          </p:val>
                                        </p:tav>
                                        <p:tav tm="12360">
                                          <p:val>
                                            <p:fltVal val="1.0198"/>
                                          </p:val>
                                        </p:tav>
                                        <p:tav tm="13480">
                                          <p:val>
                                            <p:fltVal val="1.0221"/>
                                          </p:val>
                                        </p:tav>
                                        <p:tav tm="14610">
                                          <p:val>
                                            <p:fltVal val="1.0237"/>
                                          </p:val>
                                        </p:tav>
                                        <p:tav tm="15730">
                                          <p:val>
                                            <p:fltVal val="1.0247"/>
                                          </p:val>
                                        </p:tav>
                                        <p:tav tm="16850">
                                          <p:val>
                                            <p:fltVal val="1.0254"/>
                                          </p:val>
                                        </p:tav>
                                        <p:tav tm="17980">
                                          <p:val>
                                            <p:fltVal val="1.0257"/>
                                          </p:val>
                                        </p:tav>
                                        <p:tav tm="19100">
                                          <p:val>
                                            <p:fltVal val="1.0258"/>
                                          </p:val>
                                        </p:tav>
                                        <p:tav tm="20220">
                                          <p:val>
                                            <p:fltVal val="1.0259"/>
                                          </p:val>
                                        </p:tav>
                                        <p:tav tm="21350">
                                          <p:val>
                                            <p:fltVal val="1.0257"/>
                                          </p:val>
                                        </p:tav>
                                        <p:tav tm="22470">
                                          <p:val>
                                            <p:fltVal val="1.0247"/>
                                          </p:val>
                                        </p:tav>
                                        <p:tav tm="23600">
                                          <p:val>
                                            <p:fltVal val="1.0219"/>
                                          </p:val>
                                        </p:tav>
                                        <p:tav tm="24720">
                                          <p:val>
                                            <p:fltVal val="1.0165"/>
                                          </p:val>
                                        </p:tav>
                                        <p:tav tm="25840">
                                          <p:val>
                                            <p:fltVal val="1.0088"/>
                                          </p:val>
                                        </p:tav>
                                        <p:tav tm="26970">
                                          <p:val>
                                            <p:fltVal val="1.0036"/>
                                          </p:val>
                                        </p:tav>
                                        <p:tav tm="28090">
                                          <p:val>
                                            <p:fltVal val="1.001"/>
                                          </p:val>
                                        </p:tav>
                                        <p:tav tm="29210">
                                          <p:val>
                                            <p:fltVal val="1.000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3"/>
                                          </p:val>
                                        </p:tav>
                                        <p:tav tm="69660">
                                          <p:val>
                                            <p:fltVal val="1.0011"/>
                                          </p:val>
                                        </p:tav>
                                        <p:tav tm="70790">
                                          <p:val>
                                            <p:fltVal val="1.0028"/>
                                          </p:val>
                                        </p:tav>
                                        <p:tav tm="71910">
                                          <p:val>
                                            <p:fltVal val="1.0058"/>
                                          </p:val>
                                        </p:tav>
                                        <p:tav tm="73030">
                                          <p:val>
                                            <p:fltVal val="1.0102"/>
                                          </p:val>
                                        </p:tav>
                                        <p:tav tm="74160">
                                          <p:val>
                                            <p:fltVal val="1.0159"/>
                                          </p:val>
                                        </p:tav>
                                        <p:tav tm="75280">
                                          <p:val>
                                            <p:fltVal val="1.0202"/>
                                          </p:val>
                                        </p:tav>
                                        <p:tav tm="76400">
                                          <p:val>
                                            <p:fltVal val="1.0231"/>
                                          </p:val>
                                        </p:tav>
                                        <p:tav tm="77530">
                                          <p:val>
                                            <p:fltVal val="1.0247"/>
                                          </p:val>
                                        </p:tav>
                                        <p:tav tm="78650">
                                          <p:val>
                                            <p:fltVal val="1.0256"/>
                                          </p:val>
                                        </p:tav>
                                        <p:tav tm="79780">
                                          <p:val>
                                            <p:fltVal val="1.0258"/>
                                          </p:val>
                                        </p:tav>
                                        <p:tav tm="80900">
                                          <p:val>
                                            <p:fltVal val="1.0258"/>
                                          </p:val>
                                        </p:tav>
                                        <p:tav tm="82020">
                                          <p:val>
                                            <p:fltVal val="1.0256"/>
                                          </p:val>
                                        </p:tav>
                                        <p:tav tm="83150">
                                          <p:val>
                                            <p:fltVal val="1.0243"/>
                                          </p:val>
                                        </p:tav>
                                        <p:tav tm="84270">
                                          <p:val>
                                            <p:fltVal val="1.021"/>
                                          </p:val>
                                        </p:tav>
                                        <p:tav tm="85390">
                                          <p:val>
                                            <p:fltVal val="1.015"/>
                                          </p:val>
                                        </p:tav>
                                        <p:tav tm="86520">
                                          <p:val>
                                            <p:fltVal val="1.0075"/>
                                          </p:val>
                                        </p:tav>
                                        <p:tav tm="87640">
                                          <p:val>
                                            <p:fltVal val="1.0029"/>
                                          </p:val>
                                        </p:tav>
                                        <p:tav tm="88760">
                                          <p:val>
                                            <p:fltVal val="1.0007"/>
                                          </p:val>
                                        </p:tav>
                                        <p:tav tm="89890">
                                          <p:val>
                                            <p:fltVal val="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7"/>
                                          </p:val>
                                        </p:tav>
                                        <p:tav tm="3370">
                                          <p:val>
                                            <p:fltVal val="0.999"/>
                                          </p:val>
                                        </p:tav>
                                        <p:tav tm="4490">
                                          <p:val>
                                            <p:fltVal val="0.9977"/>
                                          </p:val>
                                        </p:tav>
                                        <p:tav tm="5620">
                                          <p:val>
                                            <p:fltVal val="0.9956"/>
                                          </p:val>
                                        </p:tav>
                                        <p:tav tm="6740">
                                          <p:val>
                                            <p:fltVal val="0.9925"/>
                                          </p:val>
                                        </p:tav>
                                        <p:tav tm="7870">
                                          <p:val>
                                            <p:fltVal val="0.9881"/>
                                          </p:val>
                                        </p:tav>
                                        <p:tav tm="8990">
                                          <p:val>
                                            <p:fltVal val="0.9823"/>
                                          </p:val>
                                        </p:tav>
                                        <p:tav tm="10110">
                                          <p:val>
                                            <p:fltVal val="0.9748"/>
                                          </p:val>
                                        </p:tav>
                                        <p:tav tm="11240">
                                          <p:val>
                                            <p:fltVal val="0.9674"/>
                                          </p:val>
                                        </p:tav>
                                        <p:tav tm="12360">
                                          <p:val>
                                            <p:fltVal val="0.9616"/>
                                          </p:val>
                                        </p:tav>
                                        <p:tav tm="13480">
                                          <p:val>
                                            <p:fltVal val="0.9573"/>
                                          </p:val>
                                        </p:tav>
                                        <p:tav tm="14610">
                                          <p:val>
                                            <p:fltVal val="0.9542"/>
                                          </p:val>
                                        </p:tav>
                                        <p:tav tm="15730">
                                          <p:val>
                                            <p:fltVal val="0.9521"/>
                                          </p:val>
                                        </p:tav>
                                        <p:tav tm="16850">
                                          <p:val>
                                            <p:fltVal val="0.9508"/>
                                          </p:val>
                                        </p:tav>
                                        <p:tav tm="17980">
                                          <p:val>
                                            <p:fltVal val="0.9502"/>
                                          </p:val>
                                        </p:tav>
                                        <p:tav tm="19100">
                                          <p:val>
                                            <p:fltVal val="0.95"/>
                                          </p:val>
                                        </p:tav>
                                        <p:tav tm="20220">
                                          <p:val>
                                            <p:fltVal val="0.9499"/>
                                          </p:val>
                                        </p:tav>
                                        <p:tav tm="21350">
                                          <p:val>
                                            <p:fltVal val="0.9503"/>
                                          </p:val>
                                        </p:tav>
                                        <p:tav tm="22470">
                                          <p:val>
                                            <p:fltVal val="0.9523"/>
                                          </p:val>
                                        </p:tav>
                                        <p:tav tm="23600">
                                          <p:val>
                                            <p:fltVal val="0.9576"/>
                                          </p:val>
                                        </p:tav>
                                        <p:tav tm="24720">
                                          <p:val>
                                            <p:fltVal val="0.9681"/>
                                          </p:val>
                                        </p:tav>
                                        <p:tav tm="25840">
                                          <p:val>
                                            <p:fltVal val="0.9829"/>
                                          </p:val>
                                        </p:tav>
                                        <p:tav tm="26970">
                                          <p:val>
                                            <p:fltVal val="0.9929"/>
                                          </p:val>
                                        </p:tav>
                                        <p:tav tm="28090">
                                          <p:val>
                                            <p:fltVal val="0.9979"/>
                                          </p:val>
                                        </p:tav>
                                        <p:tav tm="29210">
                                          <p:val>
                                            <p:fltVal val="0.9997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9"/>
                                          </p:val>
                                        </p:tav>
                                        <p:tav tm="68540">
                                          <p:val>
                                            <p:fltVal val="0.9993"/>
                                          </p:val>
                                        </p:tav>
                                        <p:tav tm="69660">
                                          <p:val>
                                            <p:fltVal val="0.9977"/>
                                          </p:val>
                                        </p:tav>
                                        <p:tav tm="70790">
                                          <p:val>
                                            <p:fltVal val="0.9944"/>
                                          </p:val>
                                        </p:tav>
                                        <p:tav tm="71910">
                                          <p:val>
                                            <p:fltVal val="0.9887"/>
                                          </p:val>
                                        </p:tav>
                                        <p:tav tm="73030">
                                          <p:val>
                                            <p:fltVal val="0.9802"/>
                                          </p:val>
                                        </p:tav>
                                        <p:tav tm="74160">
                                          <p:val>
                                            <p:fltVal val="0.9692"/>
                                          </p:val>
                                        </p:tav>
                                        <p:tav tm="75280">
                                          <p:val>
                                            <p:fltVal val="0.9608"/>
                                          </p:val>
                                        </p:tav>
                                        <p:tav tm="76400">
                                          <p:val>
                                            <p:fltVal val="0.9553"/>
                                          </p:val>
                                        </p:tav>
                                        <p:tav tm="77530">
                                          <p:val>
                                            <p:fltVal val="0.9521"/>
                                          </p:val>
                                        </p:tav>
                                        <p:tav tm="78650">
                                          <p:val>
                                            <p:fltVal val="0.9505"/>
                                          </p:val>
                                        </p:tav>
                                        <p:tav tm="79780">
                                          <p:val>
                                            <p:fltVal val="0.95"/>
                                          </p:val>
                                        </p:tav>
                                        <p:tav tm="80900">
                                          <p:val>
                                            <p:fltVal val="0.95"/>
                                          </p:val>
                                        </p:tav>
                                        <p:tav tm="82020">
                                          <p:val>
                                            <p:fltVal val="0.9505"/>
                                          </p:val>
                                        </p:tav>
                                        <p:tav tm="83150">
                                          <p:val>
                                            <p:fltVal val="0.953"/>
                                          </p:val>
                                        </p:tav>
                                        <p:tav tm="84270">
                                          <p:val>
                                            <p:fltVal val="0.9593"/>
                                          </p:val>
                                        </p:tav>
                                        <p:tav tm="85390">
                                          <p:val>
                                            <p:fltVal val="0.971"/>
                                          </p:val>
                                        </p:tav>
                                        <p:tav tm="86520">
                                          <p:val>
                                            <p:fltVal val="0.9854"/>
                                          </p:val>
                                        </p:tav>
                                        <p:tav tm="87640">
                                          <p:val>
                                            <p:fltVal val="0.9942"/>
                                          </p:val>
                                        </p:tav>
                                        <p:tav tm="88760">
                                          <p:val>
                                            <p:fltVal val="0.9985"/>
                                          </p:val>
                                        </p:tav>
                                        <p:tav tm="89890">
                                          <p:val>
                                            <p:fltVal val="0.9998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1"/>
                                          </p:val>
                                        </p:tav>
                                        <p:tav tm="3370">
                                          <p:val>
                                            <p:fltVal val="1.0004"/>
                                          </p:val>
                                        </p:tav>
                                        <p:tav tm="4490">
                                          <p:val>
                                            <p:fltVal val="1.0011"/>
                                          </p:val>
                                        </p:tav>
                                        <p:tav tm="5620">
                                          <p:val>
                                            <p:fltVal val="1.0022"/>
                                          </p:val>
                                        </p:tav>
                                        <p:tav tm="6740">
                                          <p:val>
                                            <p:fltVal val="1.0038"/>
                                          </p:val>
                                        </p:tav>
                                        <p:tav tm="7870">
                                          <p:val>
                                            <p:fltVal val="1.0061"/>
                                          </p:val>
                                        </p:tav>
                                        <p:tav tm="8990">
                                          <p:val>
                                            <p:fltVal val="1.0091"/>
                                          </p:val>
                                        </p:tav>
                                        <p:tav tm="10110">
                                          <p:val>
                                            <p:fltVal val="1.013"/>
                                          </p:val>
                                        </p:tav>
                                        <p:tav tm="11240">
                                          <p:val>
                                            <p:fltVal val="1.0168"/>
                                          </p:val>
                                        </p:tav>
                                        <p:tav tm="12360">
                                          <p:val>
                                            <p:fltVal val="1.0198"/>
                                          </p:val>
                                        </p:tav>
                                        <p:tav tm="13480">
                                          <p:val>
                                            <p:fltVal val="1.0221"/>
                                          </p:val>
                                        </p:tav>
                                        <p:tav tm="14610">
                                          <p:val>
                                            <p:fltVal val="1.0237"/>
                                          </p:val>
                                        </p:tav>
                                        <p:tav tm="15730">
                                          <p:val>
                                            <p:fltVal val="1.0247"/>
                                          </p:val>
                                        </p:tav>
                                        <p:tav tm="16850">
                                          <p:val>
                                            <p:fltVal val="1.0254"/>
                                          </p:val>
                                        </p:tav>
                                        <p:tav tm="17980">
                                          <p:val>
                                            <p:fltVal val="1.0257"/>
                                          </p:val>
                                        </p:tav>
                                        <p:tav tm="19100">
                                          <p:val>
                                            <p:fltVal val="1.0258"/>
                                          </p:val>
                                        </p:tav>
                                        <p:tav tm="20220">
                                          <p:val>
                                            <p:fltVal val="1.0259"/>
                                          </p:val>
                                        </p:tav>
                                        <p:tav tm="21350">
                                          <p:val>
                                            <p:fltVal val="1.0257"/>
                                          </p:val>
                                        </p:tav>
                                        <p:tav tm="22470">
                                          <p:val>
                                            <p:fltVal val="1.0247"/>
                                          </p:val>
                                        </p:tav>
                                        <p:tav tm="23600">
                                          <p:val>
                                            <p:fltVal val="1.0219"/>
                                          </p:val>
                                        </p:tav>
                                        <p:tav tm="24720">
                                          <p:val>
                                            <p:fltVal val="1.0165"/>
                                          </p:val>
                                        </p:tav>
                                        <p:tav tm="25840">
                                          <p:val>
                                            <p:fltVal val="1.0088"/>
                                          </p:val>
                                        </p:tav>
                                        <p:tav tm="26970">
                                          <p:val>
                                            <p:fltVal val="1.0036"/>
                                          </p:val>
                                        </p:tav>
                                        <p:tav tm="28090">
                                          <p:val>
                                            <p:fltVal val="1.001"/>
                                          </p:val>
                                        </p:tav>
                                        <p:tav tm="29210">
                                          <p:val>
                                            <p:fltVal val="1.000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3"/>
                                          </p:val>
                                        </p:tav>
                                        <p:tav tm="69660">
                                          <p:val>
                                            <p:fltVal val="1.0011"/>
                                          </p:val>
                                        </p:tav>
                                        <p:tav tm="70790">
                                          <p:val>
                                            <p:fltVal val="1.0028"/>
                                          </p:val>
                                        </p:tav>
                                        <p:tav tm="71910">
                                          <p:val>
                                            <p:fltVal val="1.0058"/>
                                          </p:val>
                                        </p:tav>
                                        <p:tav tm="73030">
                                          <p:val>
                                            <p:fltVal val="1.0102"/>
                                          </p:val>
                                        </p:tav>
                                        <p:tav tm="74160">
                                          <p:val>
                                            <p:fltVal val="1.0159"/>
                                          </p:val>
                                        </p:tav>
                                        <p:tav tm="75280">
                                          <p:val>
                                            <p:fltVal val="1.0202"/>
                                          </p:val>
                                        </p:tav>
                                        <p:tav tm="76400">
                                          <p:val>
                                            <p:fltVal val="1.0231"/>
                                          </p:val>
                                        </p:tav>
                                        <p:tav tm="77530">
                                          <p:val>
                                            <p:fltVal val="1.0247"/>
                                          </p:val>
                                        </p:tav>
                                        <p:tav tm="78650">
                                          <p:val>
                                            <p:fltVal val="1.0256"/>
                                          </p:val>
                                        </p:tav>
                                        <p:tav tm="79780">
                                          <p:val>
                                            <p:fltVal val="1.0258"/>
                                          </p:val>
                                        </p:tav>
                                        <p:tav tm="80900">
                                          <p:val>
                                            <p:fltVal val="1.0258"/>
                                          </p:val>
                                        </p:tav>
                                        <p:tav tm="82020">
                                          <p:val>
                                            <p:fltVal val="1.0256"/>
                                          </p:val>
                                        </p:tav>
                                        <p:tav tm="83150">
                                          <p:val>
                                            <p:fltVal val="1.0243"/>
                                          </p:val>
                                        </p:tav>
                                        <p:tav tm="84270">
                                          <p:val>
                                            <p:fltVal val="1.021"/>
                                          </p:val>
                                        </p:tav>
                                        <p:tav tm="85390">
                                          <p:val>
                                            <p:fltVal val="1.015"/>
                                          </p:val>
                                        </p:tav>
                                        <p:tav tm="86520">
                                          <p:val>
                                            <p:fltVal val="1.0075"/>
                                          </p:val>
                                        </p:tav>
                                        <p:tav tm="87640">
                                          <p:val>
                                            <p:fltVal val="1.0029"/>
                                          </p:val>
                                        </p:tav>
                                        <p:tav tm="88760">
                                          <p:val>
                                            <p:fltVal val="1.0007"/>
                                          </p:val>
                                        </p:tav>
                                        <p:tav tm="89890">
                                          <p:val>
                                            <p:fltVal val="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6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6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100"/>
                            </p:stCondLst>
                            <p:childTnLst>
                              <p:par>
                                <p:cTn id="38" presetID="2" presetClass="exit" presetSubtype="8" fill="hold" grpId="1" nodeType="after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100"/>
                            </p:stCondLst>
                            <p:childTnLst>
                              <p:par>
                                <p:cTn id="47" presetID="2" presetClass="exit" presetSubtype="8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100"/>
                            </p:stCondLst>
                            <p:childTnLst>
                              <p:par>
                                <p:cTn id="56" presetID="2" presetClass="exit" presetSubtype="8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5" grpId="1" uiExpand="1" build="p"/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E8AFC075-8695-3419-7098-767660B2CEB9}"/>
              </a:ext>
            </a:extLst>
          </p:cNvPr>
          <p:cNvSpPr txBox="1"/>
          <p:nvPr/>
        </p:nvSpPr>
        <p:spPr>
          <a:xfrm>
            <a:off x="805543" y="1497702"/>
            <a:ext cx="10580914" cy="3862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Azért döntöttünk emellett a játék mellett, mert közel állnak hozzánk a kacsák és szeretjük a kalandvágyat, amelyet a történet is képvisel. Úgy gondoljuk, hogy a projekt izgalmas kihívás, amely kreatív gondolkodást és problémamegoldást igényel. Emellett lehetőséget biztosít arra, hogy fejlesszük programozási és csapatmunka-készségeinket.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F9A38E64-0E5E-3678-DAD2-92C156C981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4306920"/>
                  </p:ext>
                </p:extLst>
              </p:nvPr>
            </p:nvGraphicFramePr>
            <p:xfrm rot="391493">
              <a:off x="835114" y="927542"/>
              <a:ext cx="452064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F9A38E64-0E5E-3678-DAD2-92C156C981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835114" y="927542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B590CA22-ABE7-23B7-2B2B-D61F0EC199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4185140"/>
                  </p:ext>
                </p:extLst>
              </p:nvPr>
            </p:nvGraphicFramePr>
            <p:xfrm rot="391493">
              <a:off x="11444283" y="2295282"/>
              <a:ext cx="395556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95556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117831" ay="3995043" az="198061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B590CA22-ABE7-23B7-2B2B-D61F0EC199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391493">
                <a:off x="11444283" y="2295282"/>
                <a:ext cx="395556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9B2415FE-6E94-E55A-8EF8-8B592E1F5C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6460944"/>
                  </p:ext>
                </p:extLst>
              </p:nvPr>
            </p:nvGraphicFramePr>
            <p:xfrm rot="391493">
              <a:off x="4402836" y="4772433"/>
              <a:ext cx="357884" cy="565080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57884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4780107" ay="3880286" az="471581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9B2415FE-6E94-E55A-8EF8-8B592E1F5C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391493">
                <a:off x="4402836" y="4772433"/>
                <a:ext cx="357884" cy="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6978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Char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07"/>
                                          </p:val>
                                        </p:tav>
                                        <p:tav tm="2250">
                                          <p:val>
                                            <p:fltVal val="-0.0056"/>
                                          </p:val>
                                        </p:tav>
                                        <p:tav tm="3370">
                                          <p:val>
                                            <p:fltVal val="-0.0189"/>
                                          </p:val>
                                        </p:tav>
                                        <p:tav tm="4490">
                                          <p:val>
                                            <p:fltVal val="-0.0451"/>
                                          </p:val>
                                        </p:tav>
                                        <p:tav tm="5620">
                                          <p:val>
                                            <p:fltVal val="-0.0884"/>
                                          </p:val>
                                        </p:tav>
                                        <p:tav tm="6740">
                                          <p:val>
                                            <p:fltVal val="-0.1526"/>
                                          </p:val>
                                        </p:tav>
                                        <p:tav tm="7870">
                                          <p:val>
                                            <p:fltVal val="-0.242"/>
                                          </p:val>
                                        </p:tav>
                                        <p:tav tm="8990">
                                          <p:val>
                                            <p:fltVal val="-0.3621"/>
                                          </p:val>
                                        </p:tav>
                                        <p:tav tm="10110">
                                          <p:val>
                                            <p:fltVal val="-0.515"/>
                                          </p:val>
                                        </p:tav>
                                        <p:tav tm="11240">
                                          <p:val>
                                            <p:fltVal val="-0.7059"/>
                                          </p:val>
                                        </p:tav>
                                        <p:tav tm="12360">
                                          <p:val>
                                            <p:fltVal val="-0.9411"/>
                                          </p:val>
                                        </p:tav>
                                        <p:tav tm="13480">
                                          <p:val>
                                            <p:fltVal val="-1.1925"/>
                                          </p:val>
                                        </p:tav>
                                        <p:tav tm="14610">
                                          <p:val>
                                            <p:fltVal val="-1.4022"/>
                                          </p:val>
                                        </p:tav>
                                        <p:tav tm="15730">
                                          <p:val>
                                            <p:fltVal val="-1.5733"/>
                                          </p:val>
                                        </p:tav>
                                        <p:tav tm="16850">
                                          <p:val>
                                            <p:fltVal val="-1.7072"/>
                                          </p:val>
                                        </p:tav>
                                        <p:tav tm="17980">
                                          <p:val>
                                            <p:fltVal val="-1.8096"/>
                                          </p:val>
                                        </p:tav>
                                        <p:tav tm="19100">
                                          <p:val>
                                            <p:fltVal val="-1.8854"/>
                                          </p:val>
                                        </p:tav>
                                        <p:tav tm="20220">
                                          <p:val>
                                            <p:fltVal val="-1.9375"/>
                                          </p:val>
                                        </p:tav>
                                        <p:tav tm="21350">
                                          <p:val>
                                            <p:fltVal val="-1.9707"/>
                                          </p:val>
                                        </p:tav>
                                        <p:tav tm="22470">
                                          <p:val>
                                            <p:fltVal val="-1.9894"/>
                                          </p:val>
                                        </p:tav>
                                        <p:tav tm="23600">
                                          <p:val>
                                            <p:fltVal val="-1.9977"/>
                                          </p:val>
                                        </p:tav>
                                        <p:tav tm="24720">
                                          <p:val>
                                            <p:fltVal val="-1.9999"/>
                                          </p:val>
                                        </p:tav>
                                        <p:tav tm="25840">
                                          <p:val>
                                            <p:fltVal val="-1.5339"/>
                                          </p:val>
                                        </p:tav>
                                        <p:tav tm="26970">
                                          <p:val>
                                            <p:fltVal val="0.5131"/>
                                          </p:val>
                                        </p:tav>
                                        <p:tav tm="28090">
                                          <p:val>
                                            <p:fltVal val="3.6063"/>
                                          </p:val>
                                        </p:tav>
                                        <p:tav tm="29210">
                                          <p:val>
                                            <p:fltVal val="7.5428"/>
                                          </p:val>
                                        </p:tav>
                                        <p:tav tm="30340">
                                          <p:val>
                                            <p:fltVal val="12.215"/>
                                          </p:val>
                                        </p:tav>
                                        <p:tav tm="31460">
                                          <p:val>
                                            <p:fltVal val="17.5521"/>
                                          </p:val>
                                        </p:tav>
                                        <p:tav tm="32580">
                                          <p:val>
                                            <p:fltVal val="23.5026"/>
                                          </p:val>
                                        </p:tav>
                                        <p:tav tm="33710">
                                          <p:val>
                                            <p:fltVal val="29.9662"/>
                                          </p:val>
                                        </p:tav>
                                        <p:tav tm="34830">
                                          <p:val>
                                            <p:fltVal val="37.0276"/>
                                          </p:val>
                                        </p:tav>
                                        <p:tav tm="35960">
                                          <p:val>
                                            <p:fltVal val="44.6047"/>
                                          </p:val>
                                        </p:tav>
                                        <p:tav tm="37080">
                                          <p:val>
                                            <p:fltVal val="52.675"/>
                                          </p:val>
                                        </p:tav>
                                        <p:tav tm="38200">
                                          <p:val>
                                            <p:fltVal val="61.2192"/>
                                          </p:val>
                                        </p:tav>
                                        <p:tav tm="39330">
                                          <p:val>
                                            <p:fltVal val="70.2203"/>
                                          </p:val>
                                        </p:tav>
                                        <p:tav tm="40450">
                                          <p:val>
                                            <p:fltVal val="79.6634"/>
                                          </p:val>
                                        </p:tav>
                                        <p:tav tm="41570">
                                          <p:val>
                                            <p:fltVal val="89.445"/>
                                          </p:val>
                                        </p:tav>
                                        <p:tav tm="42700">
                                          <p:val>
                                            <p:fltVal val="99.7295"/>
                                          </p:val>
                                        </p:tav>
                                        <p:tav tm="43820">
                                          <p:val>
                                            <p:fltVal val="110.4196"/>
                                          </p:val>
                                        </p:tav>
                                        <p:tav tm="44940">
                                          <p:val>
                                            <p:fltVal val="121.5053"/>
                                          </p:val>
                                        </p:tav>
                                        <p:tav tm="46070">
                                          <p:val>
                                            <p:fltVal val="132.9774"/>
                                          </p:val>
                                        </p:tav>
                                        <p:tav tm="47190">
                                          <p:val>
                                            <p:fltVal val="144.8275"/>
                                          </p:val>
                                        </p:tav>
                                        <p:tav tm="48310">
                                          <p:val>
                                            <p:fltVal val="157.04761"/>
                                          </p:val>
                                        </p:tav>
                                        <p:tav tm="49440">
                                          <p:val>
                                            <p:fltVal val="169.5166"/>
                                          </p:val>
                                        </p:tav>
                                        <p:tav tm="50560">
                                          <p:val>
                                            <p:fltVal val="182.3239"/>
                                          </p:val>
                                        </p:tav>
                                        <p:tav tm="51690">
                                          <p:val>
                                            <p:fltVal val="195.0173"/>
                                          </p:val>
                                        </p:tav>
                                        <p:tav tm="52810">
                                          <p:val>
                                            <p:fltVal val="207.46809"/>
                                          </p:val>
                                        </p:tav>
                                        <p:tav tm="53930">
                                          <p:val>
                                            <p:fltVal val="219.4474"/>
                                          </p:val>
                                        </p:tav>
                                        <p:tav tm="55060">
                                          <p:val>
                                            <p:fltVal val="231.0605"/>
                                          </p:val>
                                        </p:tav>
                                        <p:tav tm="56180">
                                          <p:val>
                                            <p:fltVal val="242.39909"/>
                                          </p:val>
                                        </p:tav>
                                        <p:tav tm="57300">
                                          <p:val>
                                            <p:fltVal val="253.25211"/>
                                          </p:val>
                                        </p:tav>
                                        <p:tav tm="58430">
                                          <p:val>
                                            <p:fltVal val="263.71341"/>
                                          </p:val>
                                        </p:tav>
                                        <p:tav tm="59550">
                                          <p:val>
                                            <p:fltVal val="273.86151"/>
                                          </p:val>
                                        </p:tav>
                                        <p:tav tm="60670">
                                          <p:val>
                                            <p:fltVal val="283.50409"/>
                                          </p:val>
                                        </p:tav>
                                        <p:tav tm="61800">
                                          <p:val>
                                            <p:fltVal val="292.72171"/>
                                          </p:val>
                                        </p:tav>
                                        <p:tav tm="62920">
                                          <p:val>
                                            <p:fltVal val="301.57761"/>
                                          </p:val>
                                        </p:tav>
                                        <p:tav tm="64040">
                                          <p:val>
                                            <p:fltVal val="309.89859"/>
                                          </p:val>
                                        </p:tav>
                                        <p:tav tm="65170">
                                          <p:val>
                                            <p:fltVal val="317.7485"/>
                                          </p:val>
                                        </p:tav>
                                        <p:tav tm="66290">
                                          <p:val>
                                            <p:fltVal val="325.1716"/>
                                          </p:val>
                                        </p:tav>
                                        <p:tav tm="67420">
                                          <p:val>
                                            <p:fltVal val="332.01221"/>
                                          </p:val>
                                        </p:tav>
                                        <p:tav tm="68540">
                                          <p:val>
                                            <p:fltVal val="338.366"/>
                                          </p:val>
                                        </p:tav>
                                        <p:tav tm="69660">
                                          <p:val>
                                            <p:fltVal val="344.08609"/>
                                          </p:val>
                                        </p:tav>
                                        <p:tav tm="70790">
                                          <p:val>
                                            <p:fltVal val="349.19031"/>
                                          </p:val>
                                        </p:tav>
                                        <p:tav tm="71910">
                                          <p:val>
                                            <p:fltVal val="353.66071"/>
                                          </p:val>
                                        </p:tav>
                                        <p:tav tm="73030">
                                          <p:val>
                                            <p:fltVal val="357.34021"/>
                                          </p:val>
                                        </p:tav>
                                        <p:tav tm="74160">
                                          <p:val>
                                            <p:fltVal val="360.1506"/>
                                          </p:val>
                                        </p:tav>
                                        <p:tav tm="75280">
                                          <p:val>
                                            <p:fltVal val="361.84619"/>
                                          </p:val>
                                        </p:tav>
                                        <p:tav tm="76400">
                                          <p:val>
                                            <p:fltVal val="361.99869"/>
                                          </p:val>
                                        </p:tav>
                                        <p:tav tm="77530">
                                          <p:val>
                                            <p:fltVal val="361.98318"/>
                                          </p:val>
                                        </p:tav>
                                        <p:tav tm="78650">
                                          <p:val>
                                            <p:fltVal val="361.93341"/>
                                          </p:val>
                                        </p:tav>
                                        <p:tav tm="79780">
                                          <p:val>
                                            <p:fltVal val="361.83051"/>
                                          </p:val>
                                        </p:tav>
                                        <p:tav tm="80900">
                                          <p:val>
                                            <p:fltVal val="361.655"/>
                                          </p:val>
                                        </p:tav>
                                        <p:tav tm="82020">
                                          <p:val>
                                            <p:fltVal val="361.3844"/>
                                          </p:val>
                                        </p:tav>
                                        <p:tav tm="83150">
                                          <p:val>
                                            <p:fltVal val="361.00391"/>
                                          </p:val>
                                        </p:tav>
                                        <p:tav tm="84270">
                                          <p:val>
                                            <p:fltVal val="360.62131"/>
                                          </p:val>
                                        </p:tav>
                                        <p:tav tm="85390">
                                          <p:val>
                                            <p:fltVal val="360.34891"/>
                                          </p:val>
                                        </p:tav>
                                        <p:tav tm="86520">
                                          <p:val>
                                            <p:fltVal val="360.17181"/>
                                          </p:val>
                                        </p:tav>
                                        <p:tav tm="87640">
                                          <p:val>
                                            <p:fltVal val="360.0679"/>
                                          </p:val>
                                        </p:tav>
                                        <p:tav tm="88760">
                                          <p:val>
                                            <p:fltVal val="360.0173"/>
                                          </p:val>
                                        </p:tav>
                                        <p:tav tm="89890">
                                          <p:val>
                                            <p:fltVal val="360.00131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0"/>
                                          </p:val>
                                        </p:tav>
                                        <p:tav tm="3370">
                                          <p:val>
                                            <p:fltVal val="-0.0002"/>
                                          </p:val>
                                        </p:tav>
                                        <p:tav tm="4490">
                                          <p:val>
                                            <p:fltVal val="-0.0005"/>
                                          </p:val>
                                        </p:tav>
                                        <p:tav tm="5620">
                                          <p:val>
                                            <p:fltVal val="-0.001"/>
                                          </p:val>
                                        </p:tav>
                                        <p:tav tm="6740">
                                          <p:val>
                                            <p:fltVal val="-0.0017"/>
                                          </p:val>
                                        </p:tav>
                                        <p:tav tm="7870">
                                          <p:val>
                                            <p:fltVal val="-0.0028"/>
                                          </p:val>
                                        </p:tav>
                                        <p:tav tm="8990">
                                          <p:val>
                                            <p:fltVal val="-0.0042"/>
                                          </p:val>
                                        </p:tav>
                                        <p:tav tm="10110">
                                          <p:val>
                                            <p:fltVal val="-0.006"/>
                                          </p:val>
                                        </p:tav>
                                        <p:tav tm="11240">
                                          <p:val>
                                            <p:fltVal val="-0.0078"/>
                                          </p:val>
                                        </p:tav>
                                        <p:tav tm="12360">
                                          <p:val>
                                            <p:fltVal val="-0.0092"/>
                                          </p:val>
                                        </p:tav>
                                        <p:tav tm="13480">
                                          <p:val>
                                            <p:fltVal val="-0.0102"/>
                                          </p:val>
                                        </p:tav>
                                        <p:tav tm="14610">
                                          <p:val>
                                            <p:fltVal val="-0.0109"/>
                                          </p:val>
                                        </p:tav>
                                        <p:tav tm="15730">
                                          <p:val>
                                            <p:fltVal val="-0.0114"/>
                                          </p:val>
                                        </p:tav>
                                        <p:tav tm="16850">
                                          <p:val>
                                            <p:fltVal val="-0.0117"/>
                                          </p:val>
                                        </p:tav>
                                        <p:tav tm="17980">
                                          <p:val>
                                            <p:fltVal val="-0.0119"/>
                                          </p:val>
                                        </p:tav>
                                        <p:tav tm="19100">
                                          <p:val>
                                            <p:fltVal val="-0.0119"/>
                                          </p:val>
                                        </p:tav>
                                        <p:tav tm="20220">
                                          <p:val>
                                            <p:fltVal val="-0.0119"/>
                                          </p:val>
                                        </p:tav>
                                        <p:tav tm="21350">
                                          <p:val>
                                            <p:fltVal val="-0.0119"/>
                                          </p:val>
                                        </p:tav>
                                        <p:tav tm="22470">
                                          <p:val>
                                            <p:fltVal val="-0.0115"/>
                                          </p:val>
                                        </p:tav>
                                        <p:tav tm="23600">
                                          <p:val>
                                            <p:fltVal val="-0.0105"/>
                                          </p:val>
                                        </p:tav>
                                        <p:tav tm="24720">
                                          <p:val>
                                            <p:fltVal val="-0.0084"/>
                                          </p:val>
                                        </p:tav>
                                        <p:tav tm="25840">
                                          <p:val>
                                            <p:fltVal val="-0.0051"/>
                                          </p:val>
                                        </p:tav>
                                        <p:tav tm="26970">
                                          <p:val>
                                            <p:fltVal val="-0.0002"/>
                                          </p:val>
                                        </p:tav>
                                        <p:tav tm="28090">
                                          <p:val>
                                            <p:fltVal val="0.0067"/>
                                          </p:val>
                                        </p:tav>
                                        <p:tav tm="29210">
                                          <p:val>
                                            <p:fltVal val="0.0159"/>
                                          </p:val>
                                        </p:tav>
                                        <p:tav tm="30340">
                                          <p:val>
                                            <p:fltVal val="0.0277"/>
                                          </p:val>
                                        </p:tav>
                                        <p:tav tm="31460">
                                          <p:val>
                                            <p:fltVal val="0.0425"/>
                                          </p:val>
                                        </p:tav>
                                        <p:tav tm="32580">
                                          <p:val>
                                            <p:fltVal val="0.0605"/>
                                          </p:val>
                                        </p:tav>
                                        <p:tav tm="33710">
                                          <p:val>
                                            <p:fltVal val="0.082"/>
                                          </p:val>
                                        </p:tav>
                                        <p:tav tm="34830">
                                          <p:val>
                                            <p:fltVal val="0.1075"/>
                                          </p:val>
                                        </p:tav>
                                        <p:tav tm="35960">
                                          <p:val>
                                            <p:fltVal val="0.1357"/>
                                          </p:val>
                                        </p:tav>
                                        <p:tav tm="37080">
                                          <p:val>
                                            <p:fltVal val="0.1605"/>
                                          </p:val>
                                        </p:tav>
                                        <p:tav tm="38200">
                                          <p:val>
                                            <p:fltVal val="0.1814"/>
                                          </p:val>
                                        </p:tav>
                                        <p:tav tm="39330">
                                          <p:val>
                                            <p:fltVal val="0.1987"/>
                                          </p:val>
                                        </p:tav>
                                        <p:tav tm="40450">
                                          <p:val>
                                            <p:fltVal val="0.2129"/>
                                          </p:val>
                                        </p:tav>
                                        <p:tav tm="41570">
                                          <p:val>
                                            <p:fltVal val="0.224"/>
                                          </p:val>
                                        </p:tav>
                                        <p:tav tm="42700">
                                          <p:val>
                                            <p:fltVal val="0.2328"/>
                                          </p:val>
                                        </p:tav>
                                        <p:tav tm="43820">
                                          <p:val>
                                            <p:fltVal val="0.2393"/>
                                          </p:val>
                                        </p:tav>
                                        <p:tav tm="44940">
                                          <p:val>
                                            <p:fltVal val="0.2439"/>
                                          </p:val>
                                        </p:tav>
                                        <p:tav tm="46070">
                                          <p:val>
                                            <p:fltVal val="0.2469"/>
                                          </p:val>
                                        </p:tav>
                                        <p:tav tm="47190">
                                          <p:val>
                                            <p:fltVal val="0.2487"/>
                                          </p:val>
                                        </p:tav>
                                        <p:tav tm="48310">
                                          <p:val>
                                            <p:fltVal val="0.2496"/>
                                          </p:val>
                                        </p:tav>
                                        <p:tav tm="49440">
                                          <p:val>
                                            <p:fltVal val="0.2499"/>
                                          </p:val>
                                        </p:tav>
                                        <p:tav tm="50560">
                                          <p:val>
                                            <p:fltVal val="0.2499"/>
                                          </p:val>
                                        </p:tav>
                                        <p:tav tm="51690">
                                          <p:val>
                                            <p:fltVal val="0.2499"/>
                                          </p:val>
                                        </p:tav>
                                        <p:tav tm="52810">
                                          <p:val>
                                            <p:fltVal val="0.2494"/>
                                          </p:val>
                                        </p:tav>
                                        <p:tav tm="53930">
                                          <p:val>
                                            <p:fltVal val="0.2482"/>
                                          </p:val>
                                        </p:tav>
                                        <p:tav tm="55060">
                                          <p:val>
                                            <p:fltVal val="0.246"/>
                                          </p:val>
                                        </p:tav>
                                        <p:tav tm="56180">
                                          <p:val>
                                            <p:fltVal val="0.2425"/>
                                          </p:val>
                                        </p:tav>
                                        <p:tav tm="57300">
                                          <p:val>
                                            <p:fltVal val="0.2373"/>
                                          </p:val>
                                        </p:tav>
                                        <p:tav tm="58430">
                                          <p:val>
                                            <p:fltVal val="0.2302"/>
                                          </p:val>
                                        </p:tav>
                                        <p:tav tm="59550">
                                          <p:val>
                                            <p:fltVal val="0.2206"/>
                                          </p:val>
                                        </p:tav>
                                        <p:tav tm="60670">
                                          <p:val>
                                            <p:fltVal val="0.2085"/>
                                          </p:val>
                                        </p:tav>
                                        <p:tav tm="61800">
                                          <p:val>
                                            <p:fltVal val="0.1935"/>
                                          </p:val>
                                        </p:tav>
                                        <p:tav tm="62920">
                                          <p:val>
                                            <p:fltVal val="0.175"/>
                                          </p:val>
                                        </p:tav>
                                        <p:tav tm="64040">
                                          <p:val>
                                            <p:fltVal val="0.1532"/>
                                          </p:val>
                                        </p:tav>
                                        <p:tav tm="65170">
                                          <p:val>
                                            <p:fltVal val="0.1274"/>
                                          </p:val>
                                        </p:tav>
                                        <p:tav tm="66290">
                                          <p:val>
                                            <p:fltVal val="0.0993"/>
                                          </p:val>
                                        </p:tav>
                                        <p:tav tm="67420">
                                          <p:val>
                                            <p:fltVal val="0.0752"/>
                                          </p:val>
                                        </p:tav>
                                        <p:tav tm="68540">
                                          <p:val>
                                            <p:fltVal val="0.0547"/>
                                          </p:val>
                                        </p:tav>
                                        <p:tav tm="69660">
                                          <p:val>
                                            <p:fltVal val="0.0378"/>
                                          </p:val>
                                        </p:tav>
                                        <p:tav tm="70790">
                                          <p:val>
                                            <p:fltVal val="0.024"/>
                                          </p:val>
                                        </p:tav>
                                        <p:tav tm="71910">
                                          <p:val>
                                            <p:fltVal val="0.013"/>
                                          </p:val>
                                        </p:tav>
                                        <p:tav tm="73030">
                                          <p:val>
                                            <p:fltVal val="0.0045"/>
                                          </p:val>
                                        </p:tav>
                                        <p:tav tm="74160">
                                          <p:val>
                                            <p:fltVal val="-0.0017"/>
                                          </p:val>
                                        </p:tav>
                                        <p:tav tm="75280">
                                          <p:val>
                                            <p:fltVal val="-0.0062"/>
                                          </p:val>
                                        </p:tav>
                                        <p:tav tm="76400">
                                          <p:val>
                                            <p:fltVal val="-0.0091"/>
                                          </p:val>
                                        </p:tav>
                                        <p:tav tm="77530">
                                          <p:val>
                                            <p:fltVal val="-0.0108"/>
                                          </p:val>
                                        </p:tav>
                                        <p:tav tm="78650">
                                          <p:val>
                                            <p:fltVal val="-0.0117"/>
                                          </p:val>
                                        </p:tav>
                                        <p:tav tm="79780">
                                          <p:val>
                                            <p:fltVal val="-0.0119"/>
                                          </p:val>
                                        </p:tav>
                                        <p:tav tm="80900">
                                          <p:val>
                                            <p:fltVal val="-0.0119"/>
                                          </p:val>
                                        </p:tav>
                                        <p:tav tm="82020">
                                          <p:val>
                                            <p:fltVal val="-0.0117"/>
                                          </p:val>
                                        </p:tav>
                                        <p:tav tm="83150">
                                          <p:val>
                                            <p:fltVal val="-0.0105"/>
                                          </p:val>
                                        </p:tav>
                                        <p:tav tm="84270">
                                          <p:val>
                                            <p:fltVal val="-0.0075"/>
                                          </p:val>
                                        </p:tav>
                                        <p:tav tm="85390">
                                          <p:val>
                                            <p:fltVal val="-0.0019"/>
                                          </p:val>
                                        </p:tav>
                                        <p:tav tm="86520">
                                          <p:val>
                                            <p:fltVal val="0.005"/>
                                          </p:val>
                                        </p:tav>
                                        <p:tav tm="87640">
                                          <p:val>
                                            <p:fltVal val="0.0092"/>
                                          </p:val>
                                        </p:tav>
                                        <p:tav tm="88760">
                                          <p:val>
                                            <p:fltVal val="0.0112"/>
                                          </p:val>
                                        </p:tav>
                                        <p:tav tm="89890">
                                          <p:val>
                                            <p:fltVal val="0.0119"/>
                                          </p:val>
                                        </p:tav>
                                        <p:tav tm="91010">
                                          <p:val>
                                            <p:fltVal val="0.0119"/>
                                          </p:val>
                                        </p:tav>
                                        <p:tav tm="92130">
                                          <p:val>
                                            <p:fltVal val="0.0118"/>
                                          </p:val>
                                        </p:tav>
                                        <p:tav tm="93260">
                                          <p:val>
                                            <p:fltVal val="0.0112"/>
                                          </p:val>
                                        </p:tav>
                                        <p:tav tm="94380">
                                          <p:val>
                                            <p:fltVal val="0.0097"/>
                                          </p:val>
                                        </p:tav>
                                        <p:tav tm="95510">
                                          <p:val>
                                            <p:fltVal val="0.0068"/>
                                          </p:val>
                                        </p:tav>
                                        <p:tav tm="96630">
                                          <p:val>
                                            <p:fltVal val="0.0034"/>
                                          </p:val>
                                        </p:tav>
                                        <p:tav tm="97750">
                                          <p:val>
                                            <p:fltVal val="0.0013"/>
                                          </p:val>
                                        </p:tav>
                                        <p:tav tm="98880">
                                          <p:val>
                                            <p:fltVal val="0.0003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1"/>
                                          </p:val>
                                        </p:tav>
                                        <p:tav tm="3370">
                                          <p:val>
                                            <p:fltVal val="1.0004"/>
                                          </p:val>
                                        </p:tav>
                                        <p:tav tm="4490">
                                          <p:val>
                                            <p:fltVal val="1.0011"/>
                                          </p:val>
                                        </p:tav>
                                        <p:tav tm="5620">
                                          <p:val>
                                            <p:fltVal val="1.0022"/>
                                          </p:val>
                                        </p:tav>
                                        <p:tav tm="6740">
                                          <p:val>
                                            <p:fltVal val="1.0038"/>
                                          </p:val>
                                        </p:tav>
                                        <p:tav tm="7870">
                                          <p:val>
                                            <p:fltVal val="1.0061"/>
                                          </p:val>
                                        </p:tav>
                                        <p:tav tm="8990">
                                          <p:val>
                                            <p:fltVal val="1.0091"/>
                                          </p:val>
                                        </p:tav>
                                        <p:tav tm="10110">
                                          <p:val>
                                            <p:fltVal val="1.013"/>
                                          </p:val>
                                        </p:tav>
                                        <p:tav tm="11240">
                                          <p:val>
                                            <p:fltVal val="1.0168"/>
                                          </p:val>
                                        </p:tav>
                                        <p:tav tm="12360">
                                          <p:val>
                                            <p:fltVal val="1.0198"/>
                                          </p:val>
                                        </p:tav>
                                        <p:tav tm="13480">
                                          <p:val>
                                            <p:fltVal val="1.0221"/>
                                          </p:val>
                                        </p:tav>
                                        <p:tav tm="14610">
                                          <p:val>
                                            <p:fltVal val="1.0237"/>
                                          </p:val>
                                        </p:tav>
                                        <p:tav tm="15730">
                                          <p:val>
                                            <p:fltVal val="1.0247"/>
                                          </p:val>
                                        </p:tav>
                                        <p:tav tm="16850">
                                          <p:val>
                                            <p:fltVal val="1.0254"/>
                                          </p:val>
                                        </p:tav>
                                        <p:tav tm="17980">
                                          <p:val>
                                            <p:fltVal val="1.0257"/>
                                          </p:val>
                                        </p:tav>
                                        <p:tav tm="19100">
                                          <p:val>
                                            <p:fltVal val="1.0258"/>
                                          </p:val>
                                        </p:tav>
                                        <p:tav tm="20220">
                                          <p:val>
                                            <p:fltVal val="1.0259"/>
                                          </p:val>
                                        </p:tav>
                                        <p:tav tm="21350">
                                          <p:val>
                                            <p:fltVal val="1.0257"/>
                                          </p:val>
                                        </p:tav>
                                        <p:tav tm="22470">
                                          <p:val>
                                            <p:fltVal val="1.0247"/>
                                          </p:val>
                                        </p:tav>
                                        <p:tav tm="23600">
                                          <p:val>
                                            <p:fltVal val="1.0219"/>
                                          </p:val>
                                        </p:tav>
                                        <p:tav tm="24720">
                                          <p:val>
                                            <p:fltVal val="1.0165"/>
                                          </p:val>
                                        </p:tav>
                                        <p:tav tm="25840">
                                          <p:val>
                                            <p:fltVal val="1.0088"/>
                                          </p:val>
                                        </p:tav>
                                        <p:tav tm="26970">
                                          <p:val>
                                            <p:fltVal val="1.0036"/>
                                          </p:val>
                                        </p:tav>
                                        <p:tav tm="28090">
                                          <p:val>
                                            <p:fltVal val="1.001"/>
                                          </p:val>
                                        </p:tav>
                                        <p:tav tm="29210">
                                          <p:val>
                                            <p:fltVal val="1.000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3"/>
                                          </p:val>
                                        </p:tav>
                                        <p:tav tm="69660">
                                          <p:val>
                                            <p:fltVal val="1.0011"/>
                                          </p:val>
                                        </p:tav>
                                        <p:tav tm="70790">
                                          <p:val>
                                            <p:fltVal val="1.0028"/>
                                          </p:val>
                                        </p:tav>
                                        <p:tav tm="71910">
                                          <p:val>
                                            <p:fltVal val="1.0058"/>
                                          </p:val>
                                        </p:tav>
                                        <p:tav tm="73030">
                                          <p:val>
                                            <p:fltVal val="1.0102"/>
                                          </p:val>
                                        </p:tav>
                                        <p:tav tm="74160">
                                          <p:val>
                                            <p:fltVal val="1.0159"/>
                                          </p:val>
                                        </p:tav>
                                        <p:tav tm="75280">
                                          <p:val>
                                            <p:fltVal val="1.0202"/>
                                          </p:val>
                                        </p:tav>
                                        <p:tav tm="76400">
                                          <p:val>
                                            <p:fltVal val="1.0231"/>
                                          </p:val>
                                        </p:tav>
                                        <p:tav tm="77530">
                                          <p:val>
                                            <p:fltVal val="1.0247"/>
                                          </p:val>
                                        </p:tav>
                                        <p:tav tm="78650">
                                          <p:val>
                                            <p:fltVal val="1.0256"/>
                                          </p:val>
                                        </p:tav>
                                        <p:tav tm="79780">
                                          <p:val>
                                            <p:fltVal val="1.0258"/>
                                          </p:val>
                                        </p:tav>
                                        <p:tav tm="80900">
                                          <p:val>
                                            <p:fltVal val="1.0258"/>
                                          </p:val>
                                        </p:tav>
                                        <p:tav tm="82020">
                                          <p:val>
                                            <p:fltVal val="1.0256"/>
                                          </p:val>
                                        </p:tav>
                                        <p:tav tm="83150">
                                          <p:val>
                                            <p:fltVal val="1.0243"/>
                                          </p:val>
                                        </p:tav>
                                        <p:tav tm="84270">
                                          <p:val>
                                            <p:fltVal val="1.021"/>
                                          </p:val>
                                        </p:tav>
                                        <p:tav tm="85390">
                                          <p:val>
                                            <p:fltVal val="1.015"/>
                                          </p:val>
                                        </p:tav>
                                        <p:tav tm="86520">
                                          <p:val>
                                            <p:fltVal val="1.0075"/>
                                          </p:val>
                                        </p:tav>
                                        <p:tav tm="87640">
                                          <p:val>
                                            <p:fltVal val="1.0029"/>
                                          </p:val>
                                        </p:tav>
                                        <p:tav tm="88760">
                                          <p:val>
                                            <p:fltVal val="1.0007"/>
                                          </p:val>
                                        </p:tav>
                                        <p:tav tm="89890">
                                          <p:val>
                                            <p:fltVal val="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7"/>
                                          </p:val>
                                        </p:tav>
                                        <p:tav tm="3370">
                                          <p:val>
                                            <p:fltVal val="0.999"/>
                                          </p:val>
                                        </p:tav>
                                        <p:tav tm="4490">
                                          <p:val>
                                            <p:fltVal val="0.9977"/>
                                          </p:val>
                                        </p:tav>
                                        <p:tav tm="5620">
                                          <p:val>
                                            <p:fltVal val="0.9956"/>
                                          </p:val>
                                        </p:tav>
                                        <p:tav tm="6740">
                                          <p:val>
                                            <p:fltVal val="0.9925"/>
                                          </p:val>
                                        </p:tav>
                                        <p:tav tm="7870">
                                          <p:val>
                                            <p:fltVal val="0.9881"/>
                                          </p:val>
                                        </p:tav>
                                        <p:tav tm="8990">
                                          <p:val>
                                            <p:fltVal val="0.9823"/>
                                          </p:val>
                                        </p:tav>
                                        <p:tav tm="10110">
                                          <p:val>
                                            <p:fltVal val="0.9748"/>
                                          </p:val>
                                        </p:tav>
                                        <p:tav tm="11240">
                                          <p:val>
                                            <p:fltVal val="0.9674"/>
                                          </p:val>
                                        </p:tav>
                                        <p:tav tm="12360">
                                          <p:val>
                                            <p:fltVal val="0.9616"/>
                                          </p:val>
                                        </p:tav>
                                        <p:tav tm="13480">
                                          <p:val>
                                            <p:fltVal val="0.9573"/>
                                          </p:val>
                                        </p:tav>
                                        <p:tav tm="14610">
                                          <p:val>
                                            <p:fltVal val="0.9542"/>
                                          </p:val>
                                        </p:tav>
                                        <p:tav tm="15730">
                                          <p:val>
                                            <p:fltVal val="0.9521"/>
                                          </p:val>
                                        </p:tav>
                                        <p:tav tm="16850">
                                          <p:val>
                                            <p:fltVal val="0.9508"/>
                                          </p:val>
                                        </p:tav>
                                        <p:tav tm="17980">
                                          <p:val>
                                            <p:fltVal val="0.9502"/>
                                          </p:val>
                                        </p:tav>
                                        <p:tav tm="19100">
                                          <p:val>
                                            <p:fltVal val="0.95"/>
                                          </p:val>
                                        </p:tav>
                                        <p:tav tm="20220">
                                          <p:val>
                                            <p:fltVal val="0.9499"/>
                                          </p:val>
                                        </p:tav>
                                        <p:tav tm="21350">
                                          <p:val>
                                            <p:fltVal val="0.9503"/>
                                          </p:val>
                                        </p:tav>
                                        <p:tav tm="22470">
                                          <p:val>
                                            <p:fltVal val="0.9523"/>
                                          </p:val>
                                        </p:tav>
                                        <p:tav tm="23600">
                                          <p:val>
                                            <p:fltVal val="0.9576"/>
                                          </p:val>
                                        </p:tav>
                                        <p:tav tm="24720">
                                          <p:val>
                                            <p:fltVal val="0.9681"/>
                                          </p:val>
                                        </p:tav>
                                        <p:tav tm="25840">
                                          <p:val>
                                            <p:fltVal val="0.9829"/>
                                          </p:val>
                                        </p:tav>
                                        <p:tav tm="26970">
                                          <p:val>
                                            <p:fltVal val="0.9929"/>
                                          </p:val>
                                        </p:tav>
                                        <p:tav tm="28090">
                                          <p:val>
                                            <p:fltVal val="0.9979"/>
                                          </p:val>
                                        </p:tav>
                                        <p:tav tm="29210">
                                          <p:val>
                                            <p:fltVal val="0.9997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9"/>
                                          </p:val>
                                        </p:tav>
                                        <p:tav tm="68540">
                                          <p:val>
                                            <p:fltVal val="0.9993"/>
                                          </p:val>
                                        </p:tav>
                                        <p:tav tm="69660">
                                          <p:val>
                                            <p:fltVal val="0.9977"/>
                                          </p:val>
                                        </p:tav>
                                        <p:tav tm="70790">
                                          <p:val>
                                            <p:fltVal val="0.9944"/>
                                          </p:val>
                                        </p:tav>
                                        <p:tav tm="71910">
                                          <p:val>
                                            <p:fltVal val="0.9887"/>
                                          </p:val>
                                        </p:tav>
                                        <p:tav tm="73030">
                                          <p:val>
                                            <p:fltVal val="0.9802"/>
                                          </p:val>
                                        </p:tav>
                                        <p:tav tm="74160">
                                          <p:val>
                                            <p:fltVal val="0.9692"/>
                                          </p:val>
                                        </p:tav>
                                        <p:tav tm="75280">
                                          <p:val>
                                            <p:fltVal val="0.9608"/>
                                          </p:val>
                                        </p:tav>
                                        <p:tav tm="76400">
                                          <p:val>
                                            <p:fltVal val="0.9553"/>
                                          </p:val>
                                        </p:tav>
                                        <p:tav tm="77530">
                                          <p:val>
                                            <p:fltVal val="0.9521"/>
                                          </p:val>
                                        </p:tav>
                                        <p:tav tm="78650">
                                          <p:val>
                                            <p:fltVal val="0.9505"/>
                                          </p:val>
                                        </p:tav>
                                        <p:tav tm="79780">
                                          <p:val>
                                            <p:fltVal val="0.95"/>
                                          </p:val>
                                        </p:tav>
                                        <p:tav tm="80900">
                                          <p:val>
                                            <p:fltVal val="0.95"/>
                                          </p:val>
                                        </p:tav>
                                        <p:tav tm="82020">
                                          <p:val>
                                            <p:fltVal val="0.9505"/>
                                          </p:val>
                                        </p:tav>
                                        <p:tav tm="83150">
                                          <p:val>
                                            <p:fltVal val="0.953"/>
                                          </p:val>
                                        </p:tav>
                                        <p:tav tm="84270">
                                          <p:val>
                                            <p:fltVal val="0.9593"/>
                                          </p:val>
                                        </p:tav>
                                        <p:tav tm="85390">
                                          <p:val>
                                            <p:fltVal val="0.971"/>
                                          </p:val>
                                        </p:tav>
                                        <p:tav tm="86520">
                                          <p:val>
                                            <p:fltVal val="0.9854"/>
                                          </p:val>
                                        </p:tav>
                                        <p:tav tm="87640">
                                          <p:val>
                                            <p:fltVal val="0.9942"/>
                                          </p:val>
                                        </p:tav>
                                        <p:tav tm="88760">
                                          <p:val>
                                            <p:fltVal val="0.9985"/>
                                          </p:val>
                                        </p:tav>
                                        <p:tav tm="89890">
                                          <p:val>
                                            <p:fltVal val="0.9998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1"/>
                                          </p:val>
                                        </p:tav>
                                        <p:tav tm="3370">
                                          <p:val>
                                            <p:fltVal val="1.0004"/>
                                          </p:val>
                                        </p:tav>
                                        <p:tav tm="4490">
                                          <p:val>
                                            <p:fltVal val="1.0011"/>
                                          </p:val>
                                        </p:tav>
                                        <p:tav tm="5620">
                                          <p:val>
                                            <p:fltVal val="1.0022"/>
                                          </p:val>
                                        </p:tav>
                                        <p:tav tm="6740">
                                          <p:val>
                                            <p:fltVal val="1.0038"/>
                                          </p:val>
                                        </p:tav>
                                        <p:tav tm="7870">
                                          <p:val>
                                            <p:fltVal val="1.0061"/>
                                          </p:val>
                                        </p:tav>
                                        <p:tav tm="8990">
                                          <p:val>
                                            <p:fltVal val="1.0091"/>
                                          </p:val>
                                        </p:tav>
                                        <p:tav tm="10110">
                                          <p:val>
                                            <p:fltVal val="1.013"/>
                                          </p:val>
                                        </p:tav>
                                        <p:tav tm="11240">
                                          <p:val>
                                            <p:fltVal val="1.0168"/>
                                          </p:val>
                                        </p:tav>
                                        <p:tav tm="12360">
                                          <p:val>
                                            <p:fltVal val="1.0198"/>
                                          </p:val>
                                        </p:tav>
                                        <p:tav tm="13480">
                                          <p:val>
                                            <p:fltVal val="1.0221"/>
                                          </p:val>
                                        </p:tav>
                                        <p:tav tm="14610">
                                          <p:val>
                                            <p:fltVal val="1.0237"/>
                                          </p:val>
                                        </p:tav>
                                        <p:tav tm="15730">
                                          <p:val>
                                            <p:fltVal val="1.0247"/>
                                          </p:val>
                                        </p:tav>
                                        <p:tav tm="16850">
                                          <p:val>
                                            <p:fltVal val="1.0254"/>
                                          </p:val>
                                        </p:tav>
                                        <p:tav tm="17980">
                                          <p:val>
                                            <p:fltVal val="1.0257"/>
                                          </p:val>
                                        </p:tav>
                                        <p:tav tm="19100">
                                          <p:val>
                                            <p:fltVal val="1.0258"/>
                                          </p:val>
                                        </p:tav>
                                        <p:tav tm="20220">
                                          <p:val>
                                            <p:fltVal val="1.0259"/>
                                          </p:val>
                                        </p:tav>
                                        <p:tav tm="21350">
                                          <p:val>
                                            <p:fltVal val="1.0257"/>
                                          </p:val>
                                        </p:tav>
                                        <p:tav tm="22470">
                                          <p:val>
                                            <p:fltVal val="1.0247"/>
                                          </p:val>
                                        </p:tav>
                                        <p:tav tm="23600">
                                          <p:val>
                                            <p:fltVal val="1.0219"/>
                                          </p:val>
                                        </p:tav>
                                        <p:tav tm="24720">
                                          <p:val>
                                            <p:fltVal val="1.0165"/>
                                          </p:val>
                                        </p:tav>
                                        <p:tav tm="25840">
                                          <p:val>
                                            <p:fltVal val="1.0088"/>
                                          </p:val>
                                        </p:tav>
                                        <p:tav tm="26970">
                                          <p:val>
                                            <p:fltVal val="1.0036"/>
                                          </p:val>
                                        </p:tav>
                                        <p:tav tm="28090">
                                          <p:val>
                                            <p:fltVal val="1.001"/>
                                          </p:val>
                                        </p:tav>
                                        <p:tav tm="29210">
                                          <p:val>
                                            <p:fltVal val="1.000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3"/>
                                          </p:val>
                                        </p:tav>
                                        <p:tav tm="69660">
                                          <p:val>
                                            <p:fltVal val="1.0011"/>
                                          </p:val>
                                        </p:tav>
                                        <p:tav tm="70790">
                                          <p:val>
                                            <p:fltVal val="1.0028"/>
                                          </p:val>
                                        </p:tav>
                                        <p:tav tm="71910">
                                          <p:val>
                                            <p:fltVal val="1.0058"/>
                                          </p:val>
                                        </p:tav>
                                        <p:tav tm="73030">
                                          <p:val>
                                            <p:fltVal val="1.0102"/>
                                          </p:val>
                                        </p:tav>
                                        <p:tav tm="74160">
                                          <p:val>
                                            <p:fltVal val="1.0159"/>
                                          </p:val>
                                        </p:tav>
                                        <p:tav tm="75280">
                                          <p:val>
                                            <p:fltVal val="1.0202"/>
                                          </p:val>
                                        </p:tav>
                                        <p:tav tm="76400">
                                          <p:val>
                                            <p:fltVal val="1.0231"/>
                                          </p:val>
                                        </p:tav>
                                        <p:tav tm="77530">
                                          <p:val>
                                            <p:fltVal val="1.0247"/>
                                          </p:val>
                                        </p:tav>
                                        <p:tav tm="78650">
                                          <p:val>
                                            <p:fltVal val="1.0256"/>
                                          </p:val>
                                        </p:tav>
                                        <p:tav tm="79780">
                                          <p:val>
                                            <p:fltVal val="1.0258"/>
                                          </p:val>
                                        </p:tav>
                                        <p:tav tm="80900">
                                          <p:val>
                                            <p:fltVal val="1.0258"/>
                                          </p:val>
                                        </p:tav>
                                        <p:tav tm="82020">
                                          <p:val>
                                            <p:fltVal val="1.0256"/>
                                          </p:val>
                                        </p:tav>
                                        <p:tav tm="83150">
                                          <p:val>
                                            <p:fltVal val="1.0243"/>
                                          </p:val>
                                        </p:tav>
                                        <p:tav tm="84270">
                                          <p:val>
                                            <p:fltVal val="1.021"/>
                                          </p:val>
                                        </p:tav>
                                        <p:tav tm="85390">
                                          <p:val>
                                            <p:fltVal val="1.015"/>
                                          </p:val>
                                        </p:tav>
                                        <p:tav tm="86520">
                                          <p:val>
                                            <p:fltVal val="1.0075"/>
                                          </p:val>
                                        </p:tav>
                                        <p:tav tm="87640">
                                          <p:val>
                                            <p:fltVal val="1.0029"/>
                                          </p:val>
                                        </p:tav>
                                        <p:tav tm="88760">
                                          <p:val>
                                            <p:fltVal val="1.0007"/>
                                          </p:val>
                                        </p:tav>
                                        <p:tav tm="89890">
                                          <p:val>
                                            <p:fltVal val="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7A742190-BF29-4E37-7025-E98DD7E88F89}"/>
              </a:ext>
            </a:extLst>
          </p:cNvPr>
          <p:cNvSpPr txBox="1"/>
          <p:nvPr/>
        </p:nvSpPr>
        <p:spPr>
          <a:xfrm>
            <a:off x="1415143" y="674400"/>
            <a:ext cx="936171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hu-H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Tavaly a csapatunkból többen részt vettek a Vadász Dénes versenyen, ahol sikerült 3. helyezést elérnünk, ami igazolta a közös munkánk erejét és kreativitásunkat. Ezért is csatlakoztunk most ehhez a projekthez: szeretnénk még mélyebb tapasztalatot szerezni a közös fejlesztésben, és gyakorlatban is kipróbálni a játékfejlesztés teljes folyamatát. Célunk, hogy megismerjük a programkészítés minden lépését – a tervezést, a kódolást, a hibakeresést és a tesztelést – és lássuk, hogyan áll össze egy ötletből egy valóban játszható és élvezetes játék.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E16070CC-1B59-247E-2B43-0BF795D603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19871235"/>
                  </p:ext>
                </p:extLst>
              </p:nvPr>
            </p:nvGraphicFramePr>
            <p:xfrm rot="391493">
              <a:off x="933507" y="823370"/>
              <a:ext cx="452064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52064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719211" ay="3397106" az="988852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Térhatású modell 3" descr="Rubber Duck">
                <a:extLst>
                  <a:ext uri="{FF2B5EF4-FFF2-40B4-BE49-F238E27FC236}">
                    <a16:creationId xmlns:a16="http://schemas.microsoft.com/office/drawing/2014/main" id="{E16070CC-1B59-247E-2B43-0BF795D603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933507" y="823370"/>
                <a:ext cx="452064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370AF9BF-DFD7-5A4D-660A-342E669BF76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05112074"/>
                  </p:ext>
                </p:extLst>
              </p:nvPr>
            </p:nvGraphicFramePr>
            <p:xfrm rot="391493">
              <a:off x="10917919" y="2517360"/>
              <a:ext cx="395556" cy="565080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95556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871984" ay="3703617" az="265391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Térhatású modell 4" descr="Rubber Duck">
                <a:extLst>
                  <a:ext uri="{FF2B5EF4-FFF2-40B4-BE49-F238E27FC236}">
                    <a16:creationId xmlns:a16="http://schemas.microsoft.com/office/drawing/2014/main" id="{370AF9BF-DFD7-5A4D-660A-342E669BF7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391493">
                <a:off x="10917919" y="2517360"/>
                <a:ext cx="395556" cy="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6155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0">
        <p159:morph option="byChar"/>
      </p:transition>
    </mc:Choice>
    <mc:Fallback xmlns="">
      <p:transition spd="slow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006ADBA5-9B79-88AC-4808-F1BEE0F51AF6}"/>
              </a:ext>
            </a:extLst>
          </p:cNvPr>
          <p:cNvSpPr txBox="1"/>
          <p:nvPr/>
        </p:nvSpPr>
        <p:spPr>
          <a:xfrm>
            <a:off x="217713" y="228990"/>
            <a:ext cx="95576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projektet akkor tekintenénk sikeresnek, ha: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51E53E69-C25E-50D1-0100-835D95410529}"/>
              </a:ext>
            </a:extLst>
          </p:cNvPr>
          <p:cNvSpPr txBox="1"/>
          <p:nvPr/>
        </p:nvSpPr>
        <p:spPr>
          <a:xfrm>
            <a:off x="1850570" y="1805478"/>
            <a:ext cx="8490859" cy="324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játék működőképes és élvezhető, </a:t>
            </a:r>
          </a:p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megvalósulnak a tervezett funkciók, </a:t>
            </a:r>
          </a:p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felhasználók szívesen játszanak vele,</a:t>
            </a:r>
          </a:p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 mi magunk is gazdagabbak leszünk új tudással, tapasztalattal.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F3A3D2C-7D83-BA52-5A2F-416B086ECE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0890678"/>
                  </p:ext>
                </p:extLst>
              </p:nvPr>
            </p:nvGraphicFramePr>
            <p:xfrm rot="391493">
              <a:off x="1005946" y="1098055"/>
              <a:ext cx="433228" cy="546244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33228" cy="546244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9297930" ay="3686658" az="946171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Térhatású modell 5" descr="Rubber Duck">
                <a:extLst>
                  <a:ext uri="{FF2B5EF4-FFF2-40B4-BE49-F238E27FC236}">
                    <a16:creationId xmlns:a16="http://schemas.microsoft.com/office/drawing/2014/main" id="{CF3A3D2C-7D83-BA52-5A2F-416B086ECE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91493">
                <a:off x="1005946" y="1098055"/>
                <a:ext cx="433228" cy="546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3640D7CD-390F-6848-537D-14EE338B38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0868028"/>
                  </p:ext>
                </p:extLst>
              </p:nvPr>
            </p:nvGraphicFramePr>
            <p:xfrm rot="391493">
              <a:off x="514522" y="5545575"/>
              <a:ext cx="433228" cy="527408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433228" cy="527408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90346" ay="3839295" az="-1016049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Térhatású modell 6" descr="Rubber Duck">
                <a:extLst>
                  <a:ext uri="{FF2B5EF4-FFF2-40B4-BE49-F238E27FC236}">
                    <a16:creationId xmlns:a16="http://schemas.microsoft.com/office/drawing/2014/main" id="{3640D7CD-390F-6848-537D-14EE338B38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391493">
                <a:off x="514522" y="5545575"/>
                <a:ext cx="433228" cy="527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6D8B3989-47F4-F92E-5073-9311D0A1F3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468337"/>
                  </p:ext>
                </p:extLst>
              </p:nvPr>
            </p:nvGraphicFramePr>
            <p:xfrm rot="391493">
              <a:off x="10804099" y="5823777"/>
              <a:ext cx="395556" cy="565080"/>
            </p:xfrm>
            <a:graphic>
              <a:graphicData uri="http://schemas.microsoft.com/office/drawing/2017/model3d">
                <am3d:model3d r:embed="rId2">
                  <am3d:spPr>
                    <a:xfrm rot="391493">
                      <a:off x="0" y="0"/>
                      <a:ext cx="395556" cy="565080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904560" ay="3605674" az="265943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15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Térhatású modell 7" descr="Rubber Duck">
                <a:extLst>
                  <a:ext uri="{FF2B5EF4-FFF2-40B4-BE49-F238E27FC236}">
                    <a16:creationId xmlns:a16="http://schemas.microsoft.com/office/drawing/2014/main" id="{6D8B3989-47F4-F92E-5073-9311D0A1F3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391493">
                <a:off x="10804099" y="5823777"/>
                <a:ext cx="395556" cy="5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795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Char"/>
      </p:transition>
    </mc:Choice>
    <mc:Fallback xmlns="">
      <p:transition spd="slow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9" presetClass="emph" presetSubtype="2" repeatCount="indefinite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9" presetClass="emph" presetSubtype="2" repeatCount="indefinite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7"/>
                                          </p:val>
                                        </p:tav>
                                        <p:tav tm="2250">
                                          <p:val>
                                            <p:fltVal val="-0.014"/>
                                          </p:val>
                                        </p:tav>
                                        <p:tav tm="3370">
                                          <p:val>
                                            <p:fltVal val="-0.0472"/>
                                          </p:val>
                                        </p:tav>
                                        <p:tav tm="4490">
                                          <p:val>
                                            <p:fltVal val="-0.1127"/>
                                          </p:val>
                                        </p:tav>
                                        <p:tav tm="5620">
                                          <p:val>
                                            <p:fltVal val="-0.2211"/>
                                          </p:val>
                                        </p:tav>
                                        <p:tav tm="6740">
                                          <p:val>
                                            <p:fltVal val="-0.3815"/>
                                          </p:val>
                                        </p:tav>
                                        <p:tav tm="7870">
                                          <p:val>
                                            <p:fltVal val="-0.605"/>
                                          </p:val>
                                        </p:tav>
                                        <p:tav tm="8990">
                                          <p:val>
                                            <p:fltVal val="-0.9054"/>
                                          </p:val>
                                        </p:tav>
                                        <p:tav tm="10110">
                                          <p:val>
                                            <p:fltVal val="-1.2876"/>
                                          </p:val>
                                        </p:tav>
                                        <p:tav tm="11240">
                                          <p:val>
                                            <p:fltVal val="-1.7647"/>
                                          </p:val>
                                        </p:tav>
                                        <p:tav tm="12360">
                                          <p:val>
                                            <p:fltVal val="-2.3529"/>
                                          </p:val>
                                        </p:tav>
                                        <p:tav tm="13480">
                                          <p:val>
                                            <p:fltVal val="-2.9813"/>
                                          </p:val>
                                        </p:tav>
                                        <p:tav tm="14610">
                                          <p:val>
                                            <p:fltVal val="-3.5055"/>
                                          </p:val>
                                        </p:tav>
                                        <p:tav tm="15730">
                                          <p:val>
                                            <p:fltVal val="-3.9334"/>
                                          </p:val>
                                        </p:tav>
                                        <p:tav tm="16850">
                                          <p:val>
                                            <p:fltVal val="-4.2681"/>
                                          </p:val>
                                        </p:tav>
                                        <p:tav tm="17980">
                                          <p:val>
                                            <p:fltVal val="-4.5242"/>
                                          </p:val>
                                        </p:tav>
                                        <p:tav tm="19100">
                                          <p:val>
                                            <p:fltVal val="-4.7137"/>
                                          </p:val>
                                        </p:tav>
                                        <p:tav tm="20220">
                                          <p:val>
                                            <p:fltVal val="-4.8438"/>
                                          </p:val>
                                        </p:tav>
                                        <p:tav tm="21350">
                                          <p:val>
                                            <p:fltVal val="-4.9269"/>
                                          </p:val>
                                        </p:tav>
                                        <p:tav tm="22470">
                                          <p:val>
                                            <p:fltVal val="-4.9736"/>
                                          </p:val>
                                        </p:tav>
                                        <p:tav tm="23600">
                                          <p:val>
                                            <p:fltVal val="-4.9944"/>
                                          </p:val>
                                        </p:tav>
                                        <p:tav tm="24720">
                                          <p:val>
                                            <p:fltVal val="-4.9998"/>
                                          </p:val>
                                        </p:tav>
                                        <p:tav tm="25840">
                                          <p:val>
                                            <p:fltVal val="-4.5262"/>
                                          </p:val>
                                        </p:tav>
                                        <p:tav tm="26970">
                                          <p:val>
                                            <p:fltVal val="-2.4454"/>
                                          </p:val>
                                        </p:tav>
                                        <p:tav tm="28090">
                                          <p:val>
                                            <p:fltVal val="0.6987"/>
                                          </p:val>
                                        </p:tav>
                                        <p:tav tm="29210">
                                          <p:val>
                                            <p:fltVal val="4.7001"/>
                                          </p:val>
                                        </p:tav>
                                        <p:tav tm="30340">
                                          <p:val>
                                            <p:fltVal val="9.4493"/>
                                          </p:val>
                                        </p:tav>
                                        <p:tav tm="31460">
                                          <p:val>
                                            <p:fltVal val="14.8744"/>
                                          </p:val>
                                        </p:tav>
                                        <p:tav tm="32580">
                                          <p:val>
                                            <p:fltVal val="20.923"/>
                                          </p:val>
                                        </p:tav>
                                        <p:tav tm="33710">
                                          <p:val>
                                            <p:fltVal val="27.4931"/>
                                          </p:val>
                                        </p:tav>
                                        <p:tav tm="34830">
                                          <p:val>
                                            <p:fltVal val="34.6709"/>
                                          </p:val>
                                        </p:tav>
                                        <p:tav tm="35960">
                                          <p:val>
                                            <p:fltVal val="42.3729"/>
                                          </p:val>
                                        </p:tav>
                                        <p:tav tm="37080">
                                          <p:val>
                                            <p:fltVal val="50.5763"/>
                                          </p:val>
                                        </p:tav>
                                        <p:tav tm="38200">
                                          <p:val>
                                            <p:fltVal val="59.2613"/>
                                          </p:val>
                                        </p:tav>
                                        <p:tav tm="39330">
                                          <p:val>
                                            <p:fltVal val="68.4108"/>
                                          </p:val>
                                        </p:tav>
                                        <p:tav tm="40450">
                                          <p:val>
                                            <p:fltVal val="78.0095"/>
                                          </p:val>
                                        </p:tav>
                                        <p:tav tm="41570">
                                          <p:val>
                                            <p:fltVal val="87.9524"/>
                                          </p:val>
                                        </p:tav>
                                        <p:tav tm="42700">
                                          <p:val>
                                            <p:fltVal val="98.4063"/>
                                          </p:val>
                                        </p:tav>
                                        <p:tav tm="43820">
                                          <p:val>
                                            <p:fltVal val="109.2726"/>
                                          </p:val>
                                        </p:tav>
                                        <p:tav tm="44940">
                                          <p:val>
                                            <p:fltVal val="120.5411"/>
                                          </p:val>
                                        </p:tav>
                                        <p:tav tm="46070">
                                          <p:val>
                                            <p:fltVal val="132.2023"/>
                                          </p:val>
                                        </p:tav>
                                        <p:tav tm="47190">
                                          <p:val>
                                            <p:fltVal val="144.2478"/>
                                          </p:val>
                                        </p:tav>
                                        <p:tav tm="48310">
                                          <p:val>
                                            <p:fltVal val="156.6693"/>
                                          </p:val>
                                        </p:tav>
                                        <p:tav tm="49440">
                                          <p:val>
                                            <p:fltVal val="169.3438"/>
                                          </p:val>
                                        </p:tav>
                                        <p:tav tm="50560">
                                          <p:val>
                                            <p:fltVal val="182.3622"/>
                                          </p:val>
                                        </p:tav>
                                        <p:tav tm="51690">
                                          <p:val>
                                            <p:fltVal val="195.2648"/>
                                          </p:val>
                                        </p:tav>
                                        <p:tav tm="52810">
                                          <p:val>
                                            <p:fltVal val="207.9209"/>
                                          </p:val>
                                        </p:tav>
                                        <p:tav tm="53930">
                                          <p:val>
                                            <p:fltVal val="220.0976"/>
                                          </p:val>
                                        </p:tav>
                                        <p:tav tm="55060">
                                          <p:val>
                                            <p:fltVal val="231.90221"/>
                                          </p:val>
                                        </p:tav>
                                        <p:tav tm="56180">
                                          <p:val>
                                            <p:fltVal val="243.4277"/>
                                          </p:val>
                                        </p:tav>
                                        <p:tav tm="57300">
                                          <p:val>
                                            <p:fltVal val="254.45959"/>
                                          </p:val>
                                        </p:tav>
                                        <p:tav tm="58430">
                                          <p:val>
                                            <p:fltVal val="265.09329"/>
                                          </p:val>
                                        </p:tav>
                                        <p:tav tm="59550">
                                          <p:val>
                                            <p:fltVal val="275.4086"/>
                                          </p:val>
                                        </p:tav>
                                        <p:tav tm="60670">
                                          <p:val>
                                            <p:fltVal val="285.21021"/>
                                          </p:val>
                                        </p:tav>
                                        <p:tav tm="61800">
                                          <p:val>
                                            <p:fltVal val="294.5798"/>
                                          </p:val>
                                        </p:tav>
                                        <p:tav tm="62920">
                                          <p:val>
                                            <p:fltVal val="303.5816"/>
                                          </p:val>
                                        </p:tav>
                                        <p:tav tm="64040">
                                          <p:val>
                                            <p:fltVal val="312.0397"/>
                                          </p:val>
                                        </p:tav>
                                        <p:tav tm="65170">
                                          <p:val>
                                            <p:fltVal val="320.0191"/>
                                          </p:val>
                                        </p:tav>
                                        <p:tav tm="66290">
                                          <p:val>
                                            <p:fltVal val="327.56451"/>
                                          </p:val>
                                        </p:tav>
                                        <p:tav tm="67420">
                                          <p:val>
                                            <p:fltVal val="334.51791"/>
                                          </p:val>
                                        </p:tav>
                                        <p:tav tm="68540">
                                          <p:val>
                                            <p:fltVal val="340.9765"/>
                                          </p:val>
                                        </p:tav>
                                        <p:tav tm="69660">
                                          <p:val>
                                            <p:fltVal val="346.7908"/>
                                          </p:val>
                                        </p:tav>
                                        <p:tav tm="70790">
                                          <p:val>
                                            <p:fltVal val="351.9791"/>
                                          </p:val>
                                        </p:tav>
                                        <p:tav tm="71910">
                                          <p:val>
                                            <p:fltVal val="356.52319"/>
                                          </p:val>
                                        </p:tav>
                                        <p:tav tm="73030">
                                          <p:val>
                                            <p:fltVal val="360.2634"/>
                                          </p:val>
                                        </p:tav>
                                        <p:tav tm="74160">
                                          <p:val>
                                            <p:fltVal val="363.12009"/>
                                          </p:val>
                                        </p:tav>
                                        <p:tav tm="75280">
                                          <p:val>
                                            <p:fltVal val="364.84369"/>
                                          </p:val>
                                        </p:tav>
                                        <p:tav tm="76400">
                                          <p:val>
                                            <p:fltVal val="364.9968"/>
                                          </p:val>
                                        </p:tav>
                                        <p:tav tm="77530">
                                          <p:val>
                                            <p:fltVal val="364.95801"/>
                                          </p:val>
                                        </p:tav>
                                        <p:tav tm="78650">
                                          <p:val>
                                            <p:fltVal val="364.8335"/>
                                          </p:val>
                                        </p:tav>
                                        <p:tav tm="79780">
                                          <p:val>
                                            <p:fltVal val="364.57639"/>
                                          </p:val>
                                        </p:tav>
                                        <p:tav tm="80900">
                                          <p:val>
                                            <p:fltVal val="364.1376"/>
                                          </p:val>
                                        </p:tav>
                                        <p:tav tm="82020">
                                          <p:val>
                                            <p:fltVal val="363.461"/>
                                          </p:val>
                                        </p:tav>
                                        <p:tav tm="83150">
                                          <p:val>
                                            <p:fltVal val="362.50989"/>
                                          </p:val>
                                        </p:tav>
                                        <p:tav tm="84270">
                                          <p:val>
                                            <p:fltVal val="361.55341"/>
                                          </p:val>
                                        </p:tav>
                                        <p:tav tm="85390">
                                          <p:val>
                                            <p:fltVal val="360.87219"/>
                                          </p:val>
                                        </p:tav>
                                        <p:tav tm="86520">
                                          <p:val>
                                            <p:fltVal val="360.4296"/>
                                          </p:val>
                                        </p:tav>
                                        <p:tav tm="87640">
                                          <p:val>
                                            <p:fltVal val="360.16971"/>
                                          </p:val>
                                        </p:tav>
                                        <p:tav tm="88760">
                                          <p:val>
                                            <p:fltVal val="360.043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33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0.0002"/>
                                          </p:val>
                                        </p:tav>
                                        <p:tav tm="3370">
                                          <p:val>
                                            <p:fltVal val="-0.0009"/>
                                          </p:val>
                                        </p:tav>
                                        <p:tav tm="4490">
                                          <p:val>
                                            <p:fltVal val="-0.0022"/>
                                          </p:val>
                                        </p:tav>
                                        <p:tav tm="5620">
                                          <p:val>
                                            <p:fltVal val="-0.0043"/>
                                          </p:val>
                                        </p:tav>
                                        <p:tav tm="6740">
                                          <p:val>
                                            <p:fltVal val="-0.0074"/>
                                          </p:val>
                                        </p:tav>
                                        <p:tav tm="7870">
                                          <p:val>
                                            <p:fltVal val="-0.0118"/>
                                          </p:val>
                                        </p:tav>
                                        <p:tav tm="8990">
                                          <p:val>
                                            <p:fltVal val="-0.0176"/>
                                          </p:val>
                                        </p:tav>
                                        <p:tav tm="10110">
                                          <p:val>
                                            <p:fltVal val="-0.0251"/>
                                          </p:val>
                                        </p:tav>
                                        <p:tav tm="11240">
                                          <p:val>
                                            <p:fltVal val="-0.0325"/>
                                          </p:val>
                                        </p:tav>
                                        <p:tav tm="12360">
                                          <p:val>
                                            <p:fltVal val="-0.0383"/>
                                          </p:val>
                                        </p:tav>
                                        <p:tav tm="13480">
                                          <p:val>
                                            <p:fltVal val="-0.0426"/>
                                          </p:val>
                                        </p:tav>
                                        <p:tav tm="14610">
                                          <p:val>
                                            <p:fltVal val="-0.0457"/>
                                          </p:val>
                                        </p:tav>
                                        <p:tav tm="15730">
                                          <p:val>
                                            <p:fltVal val="-0.0478"/>
                                          </p:val>
                                        </p:tav>
                                        <p:tav tm="16850">
                                          <p:val>
                                            <p:fltVal val="-0.0491"/>
                                          </p:val>
                                        </p:tav>
                                        <p:tav tm="17980">
                                          <p:val>
                                            <p:fltVal val="-0.0497"/>
                                          </p:val>
                                        </p:tav>
                                        <p:tav tm="19100">
                                          <p:val>
                                            <p:fltVal val="-0.0499"/>
                                          </p:val>
                                        </p:tav>
                                        <p:tav tm="20220">
                                          <p:val>
                                            <p:fltVal val="-0.0499"/>
                                          </p:val>
                                        </p:tav>
                                        <p:tav tm="21350">
                                          <p:val>
                                            <p:fltVal val="-0.0497"/>
                                          </p:val>
                                        </p:tav>
                                        <p:tav tm="22470">
                                          <p:val>
                                            <p:fltVal val="-0.0482"/>
                                          </p:val>
                                        </p:tav>
                                        <p:tav tm="23600">
                                          <p:val>
                                            <p:fltVal val="-0.044"/>
                                          </p:val>
                                        </p:tav>
                                        <p:tav tm="24720">
                                          <p:val>
                                            <p:fltVal val="-0.0359"/>
                                          </p:val>
                                        </p:tav>
                                        <p:tav tm="25840">
                                          <p:val>
                                            <p:fltVal val="-0.0226"/>
                                          </p:val>
                                        </p:tav>
                                        <p:tav tm="26970">
                                          <p:val>
                                            <p:fltVal val="-0.0027"/>
                                          </p:val>
                                        </p:tav>
                                        <p:tav tm="28090">
                                          <p:val>
                                            <p:fltVal val="0.0249"/>
                                          </p:val>
                                        </p:tav>
                                        <p:tav tm="29210">
                                          <p:val>
                                            <p:fltVal val="0.0618"/>
                                          </p:val>
                                        </p:tav>
                                        <p:tav tm="30340">
                                          <p:val>
                                            <p:fltVal val="0.1093"/>
                                          </p:val>
                                        </p:tav>
                                        <p:tav tm="31460">
                                          <p:val>
                                            <p:fltVal val="0.1685"/>
                                          </p:val>
                                        </p:tav>
                                        <p:tav tm="32580">
                                          <p:val>
                                            <p:fltVal val="0.2408"/>
                                          </p:val>
                                        </p:tav>
                                        <p:tav tm="33710">
                                          <p:val>
                                            <p:fltVal val="0.3268"/>
                                          </p:val>
                                        </p:tav>
                                        <p:tav tm="34830">
                                          <p:val>
                                            <p:fltVal val="0.4291"/>
                                          </p:val>
                                        </p:tav>
                                        <p:tav tm="35960">
                                          <p:val>
                                            <p:fltVal val="0.5422"/>
                                          </p:val>
                                        </p:tav>
                                        <p:tav tm="37080">
                                          <p:val>
                                            <p:fltVal val="0.6414"/>
                                          </p:val>
                                        </p:tav>
                                        <p:tav tm="38200">
                                          <p:val>
                                            <p:fltVal val="0.7251"/>
                                          </p:val>
                                        </p:tav>
                                        <p:tav tm="39330">
                                          <p:val>
                                            <p:fltVal val="0.7946"/>
                                          </p:val>
                                        </p:tav>
                                        <p:tav tm="40450">
                                          <p:val>
                                            <p:fltVal val="0.8513"/>
                                          </p:val>
                                        </p:tav>
                                        <p:tav tm="41570">
                                          <p:val>
                                            <p:fltVal val="0.8961"/>
                                          </p:val>
                                        </p:tav>
                                        <p:tav tm="42700">
                                          <p:val>
                                            <p:fltVal val="0.9311"/>
                                          </p:val>
                                        </p:tav>
                                        <p:tav tm="43820">
                                          <p:val>
                                            <p:fltVal val="0.9572"/>
                                          </p:val>
                                        </p:tav>
                                        <p:tav tm="44940">
                                          <p:val>
                                            <p:fltVal val="0.9757"/>
                                          </p:val>
                                        </p:tav>
                                        <p:tav tm="46070">
                                          <p:val>
                                            <p:fltVal val="0.9879"/>
                                          </p:val>
                                        </p:tav>
                                        <p:tav tm="47190">
                                          <p:val>
                                            <p:fltVal val="0.9951"/>
                                          </p:val>
                                        </p:tav>
                                        <p:tav tm="48310">
                                          <p:val>
                                            <p:fltVal val="0.9987"/>
                                          </p:val>
                                        </p:tav>
                                        <p:tav tm="49440">
                                          <p:val>
                                            <p:fltVal val="0.9998"/>
                                          </p:val>
                                        </p:tav>
                                        <p:tav tm="50560">
                                          <p:val>
                                            <p:fltVal val="0.9999"/>
                                          </p:val>
                                        </p:tav>
                                        <p:tav tm="51690">
                                          <p:val>
                                            <p:fltVal val="0.9996"/>
                                          </p:val>
                                        </p:tav>
                                        <p:tav tm="52810">
                                          <p:val>
                                            <p:fltVal val="0.9977"/>
                                          </p:val>
                                        </p:tav>
                                        <p:tav tm="53930">
                                          <p:val>
                                            <p:fltVal val="0.993"/>
                                          </p:val>
                                        </p:tav>
                                        <p:tav tm="55060">
                                          <p:val>
                                            <p:fltVal val="0.9843"/>
                                          </p:val>
                                        </p:tav>
                                        <p:tav tm="56180">
                                          <p:val>
                                            <p:fltVal val="0.9701"/>
                                          </p:val>
                                        </p:tav>
                                        <p:tav tm="57300">
                                          <p:val>
                                            <p:fltVal val="0.9493"/>
                                          </p:val>
                                        </p:tav>
                                        <p:tav tm="58430">
                                          <p:val>
                                            <p:fltVal val="0.9206"/>
                                          </p:val>
                                        </p:tav>
                                        <p:tav tm="59550">
                                          <p:val>
                                            <p:fltVal val="0.8823"/>
                                          </p:val>
                                        </p:tav>
                                        <p:tav tm="60670">
                                          <p:val>
                                            <p:fltVal val="0.8339"/>
                                          </p:val>
                                        </p:tav>
                                        <p:tav tm="61800">
                                          <p:val>
                                            <p:fltVal val="0.7737"/>
                                          </p:val>
                                        </p:tav>
                                        <p:tav tm="62920">
                                          <p:val>
                                            <p:fltVal val="0.6998"/>
                                          </p:val>
                                        </p:tav>
                                        <p:tav tm="64040">
                                          <p:val>
                                            <p:fltVal val="0.6121"/>
                                          </p:val>
                                        </p:tav>
                                        <p:tav tm="65170">
                                          <p:val>
                                            <p:fltVal val="0.5088"/>
                                          </p:val>
                                        </p:tav>
                                        <p:tav tm="66290">
                                          <p:val>
                                            <p:fltVal val="0.3963"/>
                                          </p:val>
                                        </p:tav>
                                        <p:tav tm="67420">
                                          <p:val>
                                            <p:fltVal val="0.2997"/>
                                          </p:val>
                                        </p:tav>
                                        <p:tav tm="68540">
                                          <p:val>
                                            <p:fltVal val="0.2174"/>
                                          </p:val>
                                        </p:tav>
                                        <p:tav tm="69660">
                                          <p:val>
                                            <p:fltVal val="0.1497"/>
                                          </p:val>
                                        </p:tav>
                                        <p:tav tm="70790">
                                          <p:val>
                                            <p:fltVal val="0.0946"/>
                                          </p:val>
                                        </p:tav>
                                        <p:tav tm="71910">
                                          <p:val>
                                            <p:fltVal val="0.0503"/>
                                          </p:val>
                                        </p:tav>
                                        <p:tav tm="73030">
                                          <p:val>
                                            <p:fltVal val="0.0164"/>
                                          </p:val>
                                        </p:tav>
                                        <p:tav tm="74160">
                                          <p:val>
                                            <p:fltVal val="-0.0088"/>
                                          </p:val>
                                        </p:tav>
                                        <p:tav tm="75280">
                                          <p:val>
                                            <p:fltVal val="-0.0268"/>
                                          </p:val>
                                        </p:tav>
                                        <p:tav tm="76400">
                                          <p:val>
                                            <p:fltVal val="-0.0385"/>
                                          </p:val>
                                        </p:tav>
                                        <p:tav tm="77530">
                                          <p:val>
                                            <p:fltVal val="-0.0454"/>
                                          </p:val>
                                        </p:tav>
                                        <p:tav tm="78650">
                                          <p:val>
                                            <p:fltVal val="-0.0488"/>
                                          </p:val>
                                        </p:tav>
                                        <p:tav tm="79780">
                                          <p:val>
                                            <p:fltVal val="-0.0499"/>
                                          </p:val>
                                        </p:tav>
                                        <p:tav tm="80900">
                                          <p:val>
                                            <p:fltVal val="-0.0499"/>
                                          </p:val>
                                        </p:tav>
                                        <p:tav tm="82020">
                                          <p:val>
                                            <p:fltVal val="-0.0489"/>
                                          </p:val>
                                        </p:tav>
                                        <p:tav tm="83150">
                                          <p:val>
                                            <p:fltVal val="-0.0438"/>
                                          </p:val>
                                        </p:tav>
                                        <p:tav tm="84270">
                                          <p:val>
                                            <p:fltVal val="-0.0313"/>
                                          </p:val>
                                        </p:tav>
                                        <p:tav tm="85390">
                                          <p:val>
                                            <p:fltVal val="-0.0079"/>
                                          </p:val>
                                        </p:tav>
                                        <p:tav tm="86520">
                                          <p:val>
                                            <p:fltVal val="0.0209"/>
                                          </p:val>
                                        </p:tav>
                                        <p:tav tm="87640">
                                          <p:val>
                                            <p:fltVal val="0.0385"/>
                                          </p:val>
                                        </p:tav>
                                        <p:tav tm="88760">
                                          <p:val>
                                            <p:fltVal val="0.047"/>
                                          </p:val>
                                        </p:tav>
                                        <p:tav tm="89890">
                                          <p:val>
                                            <p:fltVal val="0.0497"/>
                                          </p:val>
                                        </p:tav>
                                        <p:tav tm="91010">
                                          <p:val>
                                            <p:fltVal val="0.0499"/>
                                          </p:val>
                                        </p:tav>
                                        <p:tav tm="92130">
                                          <p:val>
                                            <p:fltVal val="0.0494"/>
                                          </p:val>
                                        </p:tav>
                                        <p:tav tm="93260">
                                          <p:val>
                                            <p:fltVal val="0.0468"/>
                                          </p:val>
                                        </p:tav>
                                        <p:tav tm="94380">
                                          <p:val>
                                            <p:fltVal val="0.0404"/>
                                          </p:val>
                                        </p:tav>
                                        <p:tav tm="95510">
                                          <p:val>
                                            <p:fltVal val="0.0287"/>
                                          </p:val>
                                        </p:tav>
                                        <p:tav tm="96630">
                                          <p:val>
                                            <p:fltVal val="0.0142"/>
                                          </p:val>
                                        </p:tav>
                                        <p:tav tm="97750">
                                          <p:val>
                                            <p:fltVal val="0.0055"/>
                                          </p:val>
                                        </p:tav>
                                        <p:tav tm="98880">
                                          <p:val>
                                            <p:fltVal val="0.001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8"/>
                                          </p:val>
                                        </p:tav>
                                        <p:tav tm="2250">
                                          <p:val>
                                            <p:fltVal val="0.9989"/>
                                          </p:val>
                                        </p:tav>
                                        <p:tav tm="3370">
                                          <p:val>
                                            <p:fltVal val="0.9963"/>
                                          </p:val>
                                        </p:tav>
                                        <p:tav tm="4490">
                                          <p:val>
                                            <p:fltVal val="0.9911"/>
                                          </p:val>
                                        </p:tav>
                                        <p:tav tm="5620">
                                          <p:val>
                                            <p:fltVal val="0.9827"/>
                                          </p:val>
                                        </p:tav>
                                        <p:tav tm="6740">
                                          <p:val>
                                            <p:fltVal val="0.9701"/>
                                          </p:val>
                                        </p:tav>
                                        <p:tav tm="7870">
                                          <p:val>
                                            <p:fltVal val="0.9527"/>
                                          </p:val>
                                        </p:tav>
                                        <p:tav tm="8990">
                                          <p:val>
                                            <p:fltVal val="0.9292"/>
                                          </p:val>
                                        </p:tav>
                                        <p:tav tm="10110">
                                          <p:val>
                                            <p:fltVal val="0.8994"/>
                                          </p:val>
                                        </p:tav>
                                        <p:tav tm="11240">
                                          <p:val>
                                            <p:fltVal val="0.8697"/>
                                          </p:val>
                                        </p:tav>
                                        <p:tav tm="12360">
                                          <p:val>
                                            <p:fltVal val="0.8465"/>
                                          </p:val>
                                        </p:tav>
                                        <p:tav tm="13480">
                                          <p:val>
                                            <p:fltVal val="0.8292"/>
                                          </p:val>
                                        </p:tav>
                                        <p:tav tm="14610">
                                          <p:val>
                                            <p:fltVal val="0.8169"/>
                                          </p:val>
                                        </p:tav>
                                        <p:tav tm="15730">
                                          <p:val>
                                            <p:fltVal val="0.8085"/>
                                          </p:val>
                                        </p:tav>
                                        <p:tav tm="16850">
                                          <p:val>
                                            <p:fltVal val="0.8035"/>
                                          </p:val>
                                        </p:tav>
                                        <p:tav tm="17980">
                                          <p:val>
                                            <p:fltVal val="0.801"/>
                                          </p:val>
                                        </p:tav>
                                        <p:tav tm="19100">
                                          <p:val>
                                            <p:fltVal val="0.8001"/>
                                          </p:val>
                                        </p:tav>
                                        <p:tav tm="20220">
                                          <p:val>
                                            <p:fltVal val="0.8"/>
                                          </p:val>
                                        </p:tav>
                                        <p:tav tm="21350">
                                          <p:val>
                                            <p:fltVal val="0.8012"/>
                                          </p:val>
                                        </p:tav>
                                        <p:tav tm="22470">
                                          <p:val>
                                            <p:fltVal val="0.8092"/>
                                          </p:val>
                                        </p:tav>
                                        <p:tav tm="23600">
                                          <p:val>
                                            <p:fltVal val="0.8306"/>
                                          </p:val>
                                        </p:tav>
                                        <p:tav tm="24720">
                                          <p:val>
                                            <p:fltVal val="0.8724"/>
                                          </p:val>
                                        </p:tav>
                                        <p:tav tm="25840">
                                          <p:val>
                                            <p:fltVal val="0.9318"/>
                                          </p:val>
                                        </p:tav>
                                        <p:tav tm="26970">
                                          <p:val>
                                            <p:fltVal val="0.9717"/>
                                          </p:val>
                                        </p:tav>
                                        <p:tav tm="28090">
                                          <p:val>
                                            <p:fltVal val="0.9919"/>
                                          </p:val>
                                        </p:tav>
                                        <p:tav tm="29210">
                                          <p:val>
                                            <p:fltVal val="0.9991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7"/>
                                          </p:val>
                                        </p:tav>
                                        <p:tav tm="68540">
                                          <p:val>
                                            <p:fltVal val="0.9975"/>
                                          </p:val>
                                        </p:tav>
                                        <p:tav tm="69660">
                                          <p:val>
                                            <p:fltVal val="0.991"/>
                                          </p:val>
                                        </p:tav>
                                        <p:tav tm="70790">
                                          <p:val>
                                            <p:fltVal val="0.9777"/>
                                          </p:val>
                                        </p:tav>
                                        <p:tav tm="71910">
                                          <p:val>
                                            <p:fltVal val="0.9551"/>
                                          </p:val>
                                        </p:tav>
                                        <p:tav tm="73030">
                                          <p:val>
                                            <p:fltVal val="0.921"/>
                                          </p:val>
                                        </p:tav>
                                        <p:tav tm="74160">
                                          <p:val>
                                            <p:fltVal val="0.8771"/>
                                          </p:val>
                                        </p:tav>
                                        <p:tav tm="75280">
                                          <p:val>
                                            <p:fltVal val="0.8434"/>
                                          </p:val>
                                        </p:tav>
                                        <p:tav tm="76400">
                                          <p:val>
                                            <p:fltVal val="0.8214"/>
                                          </p:val>
                                        </p:tav>
                                        <p:tav tm="77530">
                                          <p:val>
                                            <p:fltVal val="0.8085"/>
                                          </p:val>
                                        </p:tav>
                                        <p:tav tm="78650">
                                          <p:val>
                                            <p:fltVal val="0.8021"/>
                                          </p:val>
                                        </p:tav>
                                        <p:tav tm="79780">
                                          <p:val>
                                            <p:fltVal val="0.8001"/>
                                          </p:val>
                                        </p:tav>
                                        <p:tav tm="80900">
                                          <p:val>
                                            <p:fltVal val="0.8"/>
                                          </p:val>
                                        </p:tav>
                                        <p:tav tm="82020">
                                          <p:val>
                                            <p:fltVal val="0.8021"/>
                                          </p:val>
                                        </p:tav>
                                        <p:tav tm="83150">
                                          <p:val>
                                            <p:fltVal val="0.8123"/>
                                          </p:val>
                                        </p:tav>
                                        <p:tav tm="84270">
                                          <p:val>
                                            <p:fltVal val="0.8373"/>
                                          </p:val>
                                        </p:tav>
                                        <p:tav tm="85390">
                                          <p:val>
                                            <p:fltVal val="0.8841"/>
                                          </p:val>
                                        </p:tav>
                                        <p:tav tm="86520">
                                          <p:val>
                                            <p:fltVal val="0.9419"/>
                                          </p:val>
                                        </p:tav>
                                        <p:tav tm="87640">
                                          <p:val>
                                            <p:fltVal val="0.977"/>
                                          </p:val>
                                        </p:tav>
                                        <p:tav tm="88760">
                                          <p:val>
                                            <p:fltVal val="0.9941"/>
                                          </p:val>
                                        </p:tav>
                                        <p:tav tm="89890">
                                          <p:val>
                                            <p:fltVal val="0.9995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6"/>
                                          </p:val>
                                        </p:tav>
                                        <p:tav tm="3370">
                                          <p:val>
                                            <p:fltVal val="1.0021"/>
                                          </p:val>
                                        </p:tav>
                                        <p:tav tm="4490">
                                          <p:val>
                                            <p:fltVal val="1.0051"/>
                                          </p:val>
                                        </p:tav>
                                        <p:tav tm="5620">
                                          <p:val>
                                            <p:fltVal val="1.0101"/>
                                          </p:val>
                                        </p:tav>
                                        <p:tav tm="6740">
                                          <p:val>
                                            <p:fltVal val="1.0175"/>
                                          </p:val>
                                        </p:tav>
                                        <p:tav tm="7870">
                                          <p:val>
                                            <p:fltVal val="1.0278"/>
                                          </p:val>
                                        </p:tav>
                                        <p:tav tm="8990">
                                          <p:val>
                                            <p:fltVal val="1.0417"/>
                                          </p:val>
                                        </p:tav>
                                        <p:tav tm="10110">
                                          <p:val>
                                            <p:fltVal val="1.0593"/>
                                          </p:val>
                                        </p:tav>
                                        <p:tav tm="11240">
                                          <p:val>
                                            <p:fltVal val="1.0768"/>
                                          </p:val>
                                        </p:tav>
                                        <p:tav tm="12360">
                                          <p:val>
                                            <p:fltVal val="1.0905"/>
                                          </p:val>
                                        </p:tav>
                                        <p:tav tm="13480">
                                          <p:val>
                                            <p:fltVal val="1.1007"/>
                                          </p:val>
                                        </p:tav>
                                        <p:tav tm="14610">
                                          <p:val>
                                            <p:fltVal val="1.108"/>
                                          </p:val>
                                        </p:tav>
                                        <p:tav tm="15730">
                                          <p:val>
                                            <p:fltVal val="1.1129"/>
                                          </p:val>
                                        </p:tav>
                                        <p:tav tm="16850">
                                          <p:val>
                                            <p:fltVal val="1.1158"/>
                                          </p:val>
                                        </p:tav>
                                        <p:tav tm="17980">
                                          <p:val>
                                            <p:fltVal val="1.1173"/>
                                          </p:val>
                                        </p:tav>
                                        <p:tav tm="19100">
                                          <p:val>
                                            <p:fltVal val="1.1179"/>
                                          </p:val>
                                        </p:tav>
                                        <p:tav tm="20220">
                                          <p:val>
                                            <p:fltVal val="1.118"/>
                                          </p:val>
                                        </p:tav>
                                        <p:tav tm="21350">
                                          <p:val>
                                            <p:fltVal val="1.1172"/>
                                          </p:val>
                                        </p:tav>
                                        <p:tav tm="22470">
                                          <p:val>
                                            <p:fltVal val="1.1125"/>
                                          </p:val>
                                        </p:tav>
                                        <p:tav tm="23600">
                                          <p:val>
                                            <p:fltVal val="1.0999"/>
                                          </p:val>
                                        </p:tav>
                                        <p:tav tm="24720">
                                          <p:val>
                                            <p:fltVal val="1.0752"/>
                                          </p:val>
                                        </p:tav>
                                        <p:tav tm="25840">
                                          <p:val>
                                            <p:fltVal val="1.0402"/>
                                          </p:val>
                                        </p:tav>
                                        <p:tav tm="26970">
                                          <p:val>
                                            <p:fltVal val="1.0166"/>
                                          </p:val>
                                        </p:tav>
                                        <p:tav tm="28090">
                                          <p:val>
                                            <p:fltVal val="1.0047"/>
                                          </p:val>
                                        </p:tav>
                                        <p:tav tm="29210">
                                          <p:val>
                                            <p:fltVal val="1.000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.0001"/>
                                          </p:val>
                                        </p:tav>
                                        <p:tav tm="68540">
                                          <p:val>
                                            <p:fltVal val="1.0014"/>
                                          </p:val>
                                        </p:tav>
                                        <p:tav tm="69660">
                                          <p:val>
                                            <p:fltVal val="1.0052"/>
                                          </p:val>
                                        </p:tav>
                                        <p:tav tm="70790">
                                          <p:val>
                                            <p:fltVal val="1.0131"/>
                                          </p:val>
                                        </p:tav>
                                        <p:tav tm="71910">
                                          <p:val>
                                            <p:fltVal val="1.0264"/>
                                          </p:val>
                                        </p:tav>
                                        <p:tav tm="73030">
                                          <p:val>
                                            <p:fltVal val="1.0465"/>
                                          </p:val>
                                        </p:tav>
                                        <p:tav tm="74160">
                                          <p:val>
                                            <p:fltVal val="1.0724"/>
                                          </p:val>
                                        </p:tav>
                                        <p:tav tm="75280">
                                          <p:val>
                                            <p:fltVal val="1.0923"/>
                                          </p:val>
                                        </p:tav>
                                        <p:tav tm="76400">
                                          <p:val>
                                            <p:fltVal val="1.1053"/>
                                          </p:val>
                                        </p:tav>
                                        <p:tav tm="77530">
                                          <p:val>
                                            <p:fltVal val="1.1129"/>
                                          </p:val>
                                        </p:tav>
                                        <p:tav tm="78650">
                                          <p:val>
                                            <p:fltVal val="1.1167"/>
                                          </p:val>
                                        </p:tav>
                                        <p:tav tm="79780">
                                          <p:val>
                                            <p:fltVal val="1.1178"/>
                                          </p:val>
                                        </p:tav>
                                        <p:tav tm="80900">
                                          <p:val>
                                            <p:fltVal val="1.1179"/>
                                          </p:val>
                                        </p:tav>
                                        <p:tav tm="82020">
                                          <p:val>
                                            <p:fltVal val="1.1167"/>
                                          </p:val>
                                        </p:tav>
                                        <p:tav tm="83150">
                                          <p:val>
                                            <p:fltVal val="1.1107"/>
                                          </p:val>
                                        </p:tav>
                                        <p:tav tm="84270">
                                          <p:val>
                                            <p:fltVal val="1.0959"/>
                                          </p:val>
                                        </p:tav>
                                        <p:tav tm="85390">
                                          <p:val>
                                            <p:fltVal val="1.0683"/>
                                          </p:val>
                                        </p:tav>
                                        <p:tav tm="86520">
                                          <p:val>
                                            <p:fltVal val="1.0342"/>
                                          </p:val>
                                        </p:tav>
                                        <p:tav tm="87640">
                                          <p:val>
                                            <p:fltVal val="1.0135"/>
                                          </p:val>
                                        </p:tav>
                                        <p:tav tm="88760">
                                          <p:val>
                                            <p:fltVal val="1.0034"/>
                                          </p:val>
                                        </p:tav>
                                        <p:tav tm="89890">
                                          <p:val>
                                            <p:fltVal val="1.0002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3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550</Words>
  <Application>Microsoft Office PowerPoint</Application>
  <PresentationFormat>Szélesvásznú</PresentationFormat>
  <Paragraphs>29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Segoe UI Black</vt:lpstr>
      <vt:lpstr>Times New Roman</vt:lpstr>
      <vt:lpstr>Office-téma</vt:lpstr>
      <vt:lpstr>Space Duck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Ducks</dc:title>
  <dc:creator>Zoltán Arany</dc:creator>
  <cp:lastModifiedBy>Zoltán Arany</cp:lastModifiedBy>
  <cp:revision>4</cp:revision>
  <dcterms:created xsi:type="dcterms:W3CDTF">2025-09-24T17:38:00Z</dcterms:created>
  <dcterms:modified xsi:type="dcterms:W3CDTF">2025-11-11T20:05:05Z</dcterms:modified>
</cp:coreProperties>
</file>

<file path=docProps/thumbnail.jpeg>
</file>